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2"/>
  </p:notesMasterIdLst>
  <p:sldIdLst>
    <p:sldId id="256" r:id="rId2"/>
    <p:sldId id="257" r:id="rId3"/>
    <p:sldId id="286" r:id="rId4"/>
    <p:sldId id="258" r:id="rId5"/>
    <p:sldId id="259" r:id="rId6"/>
    <p:sldId id="273" r:id="rId7"/>
    <p:sldId id="290" r:id="rId8"/>
    <p:sldId id="289" r:id="rId9"/>
    <p:sldId id="260" r:id="rId10"/>
    <p:sldId id="288" r:id="rId11"/>
    <p:sldId id="291" r:id="rId12"/>
    <p:sldId id="261" r:id="rId13"/>
    <p:sldId id="292" r:id="rId14"/>
    <p:sldId id="293" r:id="rId15"/>
    <p:sldId id="294" r:id="rId16"/>
    <p:sldId id="295" r:id="rId17"/>
    <p:sldId id="296" r:id="rId18"/>
    <p:sldId id="271" r:id="rId19"/>
    <p:sldId id="264" r:id="rId20"/>
    <p:sldId id="265" r:id="rId21"/>
  </p:sldIdLst>
  <p:sldSz cx="9144000" cy="5143500" type="screen16x9"/>
  <p:notesSz cx="6858000" cy="9144000"/>
  <p:embeddedFontLst>
    <p:embeddedFont>
      <p:font typeface="Barlow" pitchFamily="2" charset="77"/>
      <p:regular r:id="rId23"/>
      <p:bold r:id="rId24"/>
      <p:italic r:id="rId25"/>
      <p:boldItalic r:id="rId26"/>
    </p:embeddedFont>
    <p:embeddedFont>
      <p:font typeface="Barlow Light" pitchFamily="2" charset="77"/>
      <p:regular r:id="rId27"/>
      <p:bold r:id="rId28"/>
      <p:italic r:id="rId29"/>
      <p:boldItalic r:id="rId30"/>
    </p:embeddedFont>
    <p:embeddedFont>
      <p:font typeface="Barlow SemiBold" pitchFamily="2" charset="77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mbria Math" panose="02040503050406030204" pitchFamily="18" charset="0"/>
      <p:regular r:id="rId39"/>
    </p:embeddedFont>
    <p:embeddedFont>
      <p:font typeface="Raleway" panose="020B0503030101060003" pitchFamily="34" charset="77"/>
      <p:regular r:id="rId40"/>
      <p:bold r:id="rId41"/>
      <p:italic r:id="rId42"/>
      <p:boldItalic r:id="rId43"/>
    </p:embeddedFont>
    <p:embeddedFont>
      <p:font typeface="Raleway SemiBold" panose="020B0503030101060003" pitchFamily="34" charset="77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6CE1"/>
    <a:srgbClr val="0578FA"/>
    <a:srgbClr val="009BFD"/>
    <a:srgbClr val="00174E"/>
    <a:srgbClr val="000000"/>
    <a:srgbClr val="FFCEA9"/>
    <a:srgbClr val="0958B6"/>
    <a:srgbClr val="0E17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CE0DD1-51B9-4FBA-9F50-7F1A1C4C059F}">
  <a:tblStyle styleId="{FDCE0DD1-51B9-4FBA-9F50-7F1A1C4C05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32"/>
    <p:restoredTop sz="94643"/>
  </p:normalViewPr>
  <p:slideViewPr>
    <p:cSldViewPr snapToGrid="0" snapToObjects="1">
      <p:cViewPr varScale="1">
        <p:scale>
          <a:sx n="152" d="100"/>
          <a:sy n="152" d="100"/>
        </p:scale>
        <p:origin x="184" y="304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notesViewPr>
    <p:cSldViewPr snapToGrid="0" snapToObjects="1">
      <p:cViewPr varScale="1">
        <p:scale>
          <a:sx n="96" d="100"/>
          <a:sy n="96" d="100"/>
        </p:scale>
        <p:origin x="1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font" Target="fonts/font25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font" Target="fonts/font2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font" Target="fonts/font24.fntdata"/><Relationship Id="rId20" Type="http://schemas.openxmlformats.org/officeDocument/2006/relationships/slide" Target="slides/slide19.xml"/><Relationship Id="rId41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tiff>
</file>

<file path=ppt/media/image4.png>
</file>

<file path=ppt/media/image5.png>
</file>

<file path=ppt/media/image6.sv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82514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8908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56904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89511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7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27756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554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0984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7307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1649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6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24.png"/><Relationship Id="rId3" Type="http://schemas.openxmlformats.org/officeDocument/2006/relationships/image" Target="../media/image18.png"/><Relationship Id="rId7" Type="http://schemas.openxmlformats.org/officeDocument/2006/relationships/image" Target="../media/image12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11" Type="http://schemas.openxmlformats.org/officeDocument/2006/relationships/image" Target="../media/image22.png"/><Relationship Id="rId5" Type="http://schemas.openxmlformats.org/officeDocument/2006/relationships/image" Target="../media/image20.png"/><Relationship Id="rId10" Type="http://schemas.openxmlformats.org/officeDocument/2006/relationships/image" Target="../media/image15.svg"/><Relationship Id="rId4" Type="http://schemas.openxmlformats.org/officeDocument/2006/relationships/image" Target="../media/image19.png"/><Relationship Id="rId9" Type="http://schemas.openxmlformats.org/officeDocument/2006/relationships/image" Target="../media/image14.png"/><Relationship Id="rId1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70C0"/>
            </a:gs>
            <a:gs pos="0">
              <a:schemeClr val="lt1"/>
            </a:gs>
            <a:gs pos="100000">
              <a:schemeClr val="lt2"/>
            </a:gs>
          </a:gsLst>
          <a:lin ang="8100000" scaled="1"/>
          <a:tileRect/>
        </a:gra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dirty="0">
                <a:solidFill>
                  <a:srgbClr val="0958B6"/>
                </a:solidFill>
              </a:rPr>
              <a:t>ВВП?</a:t>
            </a:r>
            <a:br>
              <a:rPr lang="ru-RU" sz="5400" dirty="0">
                <a:solidFill>
                  <a:srgbClr val="0958B6"/>
                </a:solidFill>
              </a:rPr>
            </a:br>
            <a:r>
              <a:rPr lang="ru-RU" sz="5400" dirty="0">
                <a:solidFill>
                  <a:srgbClr val="0958B6"/>
                </a:solidFill>
              </a:rPr>
              <a:t>СБЕРБАНК?</a:t>
            </a:r>
            <a:br>
              <a:rPr lang="ru-RU" sz="5400" dirty="0">
                <a:solidFill>
                  <a:srgbClr val="0958B6"/>
                </a:solidFill>
              </a:rPr>
            </a:br>
            <a:r>
              <a:rPr lang="ru-RU" sz="5400" dirty="0">
                <a:solidFill>
                  <a:srgbClr val="0958B6"/>
                </a:solidFill>
              </a:rPr>
              <a:t>СВЯЗЬ?</a:t>
            </a:r>
            <a:endParaRPr sz="5400" dirty="0">
              <a:solidFill>
                <a:srgbClr val="0958B6"/>
              </a:solidFill>
            </a:endParaRPr>
          </a:p>
        </p:txBody>
      </p:sp>
      <p:grpSp>
        <p:nvGrpSpPr>
          <p:cNvPr id="339" name="Google Shape;2749;p37">
            <a:extLst>
              <a:ext uri="{FF2B5EF4-FFF2-40B4-BE49-F238E27FC236}">
                <a16:creationId xmlns:a16="http://schemas.microsoft.com/office/drawing/2014/main" id="{8C88D25F-CF9B-0040-9FC1-C8BB565077EF}"/>
              </a:ext>
            </a:extLst>
          </p:cNvPr>
          <p:cNvGrpSpPr/>
          <p:nvPr/>
        </p:nvGrpSpPr>
        <p:grpSpPr>
          <a:xfrm>
            <a:off x="4921956" y="538077"/>
            <a:ext cx="3667023" cy="4067346"/>
            <a:chOff x="2152750" y="190500"/>
            <a:chExt cx="4293756" cy="4762499"/>
          </a:xfrm>
        </p:grpSpPr>
        <p:sp>
          <p:nvSpPr>
            <p:cNvPr id="340" name="Google Shape;2750;p37">
              <a:extLst>
                <a:ext uri="{FF2B5EF4-FFF2-40B4-BE49-F238E27FC236}">
                  <a16:creationId xmlns:a16="http://schemas.microsoft.com/office/drawing/2014/main" id="{BB5B45C4-412D-A642-A734-A72B073CC778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2751;p37">
              <a:extLst>
                <a:ext uri="{FF2B5EF4-FFF2-40B4-BE49-F238E27FC236}">
                  <a16:creationId xmlns:a16="http://schemas.microsoft.com/office/drawing/2014/main" id="{6A305827-7171-8341-B367-2F94A05E4F51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2752;p37">
              <a:extLst>
                <a:ext uri="{FF2B5EF4-FFF2-40B4-BE49-F238E27FC236}">
                  <a16:creationId xmlns:a16="http://schemas.microsoft.com/office/drawing/2014/main" id="{DE914915-AFA3-4F48-87FA-9146E839402F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2753;p37">
              <a:extLst>
                <a:ext uri="{FF2B5EF4-FFF2-40B4-BE49-F238E27FC236}">
                  <a16:creationId xmlns:a16="http://schemas.microsoft.com/office/drawing/2014/main" id="{DE0B2C79-2B54-2F44-B960-373252F4FAF6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2754;p37">
              <a:extLst>
                <a:ext uri="{FF2B5EF4-FFF2-40B4-BE49-F238E27FC236}">
                  <a16:creationId xmlns:a16="http://schemas.microsoft.com/office/drawing/2014/main" id="{E6A49852-5989-0E44-9E99-035CF3673A61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2755;p37">
              <a:extLst>
                <a:ext uri="{FF2B5EF4-FFF2-40B4-BE49-F238E27FC236}">
                  <a16:creationId xmlns:a16="http://schemas.microsoft.com/office/drawing/2014/main" id="{FB833D01-00EB-6E44-ACD7-A7E6399BBE26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2756;p37">
              <a:extLst>
                <a:ext uri="{FF2B5EF4-FFF2-40B4-BE49-F238E27FC236}">
                  <a16:creationId xmlns:a16="http://schemas.microsoft.com/office/drawing/2014/main" id="{9E52B3F9-A282-EB4C-B5ED-327C9E326DAC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2757;p37">
              <a:extLst>
                <a:ext uri="{FF2B5EF4-FFF2-40B4-BE49-F238E27FC236}">
                  <a16:creationId xmlns:a16="http://schemas.microsoft.com/office/drawing/2014/main" id="{787189A0-B081-B140-9DFA-EBADB006C70E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2758;p37">
              <a:extLst>
                <a:ext uri="{FF2B5EF4-FFF2-40B4-BE49-F238E27FC236}">
                  <a16:creationId xmlns:a16="http://schemas.microsoft.com/office/drawing/2014/main" id="{78E9F228-4B09-0A4F-8E9A-EABB612EC126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2759;p37">
              <a:extLst>
                <a:ext uri="{FF2B5EF4-FFF2-40B4-BE49-F238E27FC236}">
                  <a16:creationId xmlns:a16="http://schemas.microsoft.com/office/drawing/2014/main" id="{B4A295C8-7CED-124D-9D2C-671619ABA242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2760;p37">
              <a:extLst>
                <a:ext uri="{FF2B5EF4-FFF2-40B4-BE49-F238E27FC236}">
                  <a16:creationId xmlns:a16="http://schemas.microsoft.com/office/drawing/2014/main" id="{FAF8918E-58C3-824B-8F88-5FC5A4B6A26C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2761;p37">
              <a:extLst>
                <a:ext uri="{FF2B5EF4-FFF2-40B4-BE49-F238E27FC236}">
                  <a16:creationId xmlns:a16="http://schemas.microsoft.com/office/drawing/2014/main" id="{62615A0C-FAFD-DE48-9CED-4537D0DF544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2762;p37">
              <a:extLst>
                <a:ext uri="{FF2B5EF4-FFF2-40B4-BE49-F238E27FC236}">
                  <a16:creationId xmlns:a16="http://schemas.microsoft.com/office/drawing/2014/main" id="{4A93C797-0A34-5E4B-BFF8-67C72C15ED3B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2763;p37">
              <a:extLst>
                <a:ext uri="{FF2B5EF4-FFF2-40B4-BE49-F238E27FC236}">
                  <a16:creationId xmlns:a16="http://schemas.microsoft.com/office/drawing/2014/main" id="{C337A02D-824F-9349-9988-BCFE26C6FD4D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2764;p37">
              <a:extLst>
                <a:ext uri="{FF2B5EF4-FFF2-40B4-BE49-F238E27FC236}">
                  <a16:creationId xmlns:a16="http://schemas.microsoft.com/office/drawing/2014/main" id="{D185C0D7-FEE3-0845-9BA6-1F374F5B1E65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2765;p37">
              <a:extLst>
                <a:ext uri="{FF2B5EF4-FFF2-40B4-BE49-F238E27FC236}">
                  <a16:creationId xmlns:a16="http://schemas.microsoft.com/office/drawing/2014/main" id="{3024EE6A-C4CB-5649-9DB4-CC1E8E21728B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2766;p37">
              <a:extLst>
                <a:ext uri="{FF2B5EF4-FFF2-40B4-BE49-F238E27FC236}">
                  <a16:creationId xmlns:a16="http://schemas.microsoft.com/office/drawing/2014/main" id="{B5AAC15D-80C1-A64D-8D3F-A3D6A9266DA0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2767;p37">
              <a:extLst>
                <a:ext uri="{FF2B5EF4-FFF2-40B4-BE49-F238E27FC236}">
                  <a16:creationId xmlns:a16="http://schemas.microsoft.com/office/drawing/2014/main" id="{78EEAE1D-3D91-6B4E-A8C8-AF85C70BDC23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2768;p37">
              <a:extLst>
                <a:ext uri="{FF2B5EF4-FFF2-40B4-BE49-F238E27FC236}">
                  <a16:creationId xmlns:a16="http://schemas.microsoft.com/office/drawing/2014/main" id="{0A1B3622-4ABB-EC4F-92D6-526E349CBD40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2769;p37">
              <a:extLst>
                <a:ext uri="{FF2B5EF4-FFF2-40B4-BE49-F238E27FC236}">
                  <a16:creationId xmlns:a16="http://schemas.microsoft.com/office/drawing/2014/main" id="{935E499E-C3B9-1B4E-921F-26319111BAA5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2770;p37">
              <a:extLst>
                <a:ext uri="{FF2B5EF4-FFF2-40B4-BE49-F238E27FC236}">
                  <a16:creationId xmlns:a16="http://schemas.microsoft.com/office/drawing/2014/main" id="{DE95E869-D7C9-554F-A274-2570D22BF78A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2771;p37">
              <a:extLst>
                <a:ext uri="{FF2B5EF4-FFF2-40B4-BE49-F238E27FC236}">
                  <a16:creationId xmlns:a16="http://schemas.microsoft.com/office/drawing/2014/main" id="{999181F3-9746-8741-9FE8-3D8F2AEF0B5C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2772;p37">
              <a:extLst>
                <a:ext uri="{FF2B5EF4-FFF2-40B4-BE49-F238E27FC236}">
                  <a16:creationId xmlns:a16="http://schemas.microsoft.com/office/drawing/2014/main" id="{6F9FFF5F-A873-2042-90FE-9AF94FA7B7DE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2773;p37">
              <a:extLst>
                <a:ext uri="{FF2B5EF4-FFF2-40B4-BE49-F238E27FC236}">
                  <a16:creationId xmlns:a16="http://schemas.microsoft.com/office/drawing/2014/main" id="{CC4FB4E7-C3BA-1949-8F3F-59CE88D9B29C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2774;p37">
              <a:extLst>
                <a:ext uri="{FF2B5EF4-FFF2-40B4-BE49-F238E27FC236}">
                  <a16:creationId xmlns:a16="http://schemas.microsoft.com/office/drawing/2014/main" id="{7CC19B45-0F33-6642-B3E0-076C79385176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2775;p37">
              <a:extLst>
                <a:ext uri="{FF2B5EF4-FFF2-40B4-BE49-F238E27FC236}">
                  <a16:creationId xmlns:a16="http://schemas.microsoft.com/office/drawing/2014/main" id="{F346044D-2739-914D-9E75-A97EE6454CE6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2776;p37">
              <a:extLst>
                <a:ext uri="{FF2B5EF4-FFF2-40B4-BE49-F238E27FC236}">
                  <a16:creationId xmlns:a16="http://schemas.microsoft.com/office/drawing/2014/main" id="{1AC2AEA4-B3A1-B34D-8F1E-A9B86E84EECA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2777;p37">
              <a:extLst>
                <a:ext uri="{FF2B5EF4-FFF2-40B4-BE49-F238E27FC236}">
                  <a16:creationId xmlns:a16="http://schemas.microsoft.com/office/drawing/2014/main" id="{A778CEFB-8560-7F4B-8AFA-C9E66BF0C6DB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2778;p37">
              <a:extLst>
                <a:ext uri="{FF2B5EF4-FFF2-40B4-BE49-F238E27FC236}">
                  <a16:creationId xmlns:a16="http://schemas.microsoft.com/office/drawing/2014/main" id="{4188E463-E1D4-5F4B-A966-40F6DA3F97BC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2779;p37">
              <a:extLst>
                <a:ext uri="{FF2B5EF4-FFF2-40B4-BE49-F238E27FC236}">
                  <a16:creationId xmlns:a16="http://schemas.microsoft.com/office/drawing/2014/main" id="{1120EDB0-B1C1-1645-8972-E5A7CF910675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2780;p37">
              <a:extLst>
                <a:ext uri="{FF2B5EF4-FFF2-40B4-BE49-F238E27FC236}">
                  <a16:creationId xmlns:a16="http://schemas.microsoft.com/office/drawing/2014/main" id="{C64DFBA4-BF42-3844-B46E-86CE80929321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2781;p37">
              <a:extLst>
                <a:ext uri="{FF2B5EF4-FFF2-40B4-BE49-F238E27FC236}">
                  <a16:creationId xmlns:a16="http://schemas.microsoft.com/office/drawing/2014/main" id="{8BC1E61B-DBB3-5449-9F9D-D4F0E22E4941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2782;p37">
              <a:extLst>
                <a:ext uri="{FF2B5EF4-FFF2-40B4-BE49-F238E27FC236}">
                  <a16:creationId xmlns:a16="http://schemas.microsoft.com/office/drawing/2014/main" id="{BDFD1518-98C3-D94F-987E-8E3EE4771809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2783;p37">
              <a:extLst>
                <a:ext uri="{FF2B5EF4-FFF2-40B4-BE49-F238E27FC236}">
                  <a16:creationId xmlns:a16="http://schemas.microsoft.com/office/drawing/2014/main" id="{F859D8F0-8F39-F742-9FCB-7BBC32B8972F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2784;p37">
              <a:extLst>
                <a:ext uri="{FF2B5EF4-FFF2-40B4-BE49-F238E27FC236}">
                  <a16:creationId xmlns:a16="http://schemas.microsoft.com/office/drawing/2014/main" id="{CEA90976-A0A9-A444-93B5-7AB314A7A5EB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2785;p37">
              <a:extLst>
                <a:ext uri="{FF2B5EF4-FFF2-40B4-BE49-F238E27FC236}">
                  <a16:creationId xmlns:a16="http://schemas.microsoft.com/office/drawing/2014/main" id="{B62A4913-2434-3A4D-9EBB-EAB35EB9D933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2786;p37">
              <a:extLst>
                <a:ext uri="{FF2B5EF4-FFF2-40B4-BE49-F238E27FC236}">
                  <a16:creationId xmlns:a16="http://schemas.microsoft.com/office/drawing/2014/main" id="{07FFC74F-B0F7-5644-9BC7-DBC7BB238D1A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2787;p37">
              <a:extLst>
                <a:ext uri="{FF2B5EF4-FFF2-40B4-BE49-F238E27FC236}">
                  <a16:creationId xmlns:a16="http://schemas.microsoft.com/office/drawing/2014/main" id="{96F052C8-5B9A-2944-8A63-480FCAC797FC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2788;p37">
              <a:extLst>
                <a:ext uri="{FF2B5EF4-FFF2-40B4-BE49-F238E27FC236}">
                  <a16:creationId xmlns:a16="http://schemas.microsoft.com/office/drawing/2014/main" id="{C55F7210-E9D6-7A4C-89E1-54C55159C6AB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2789;p37">
              <a:extLst>
                <a:ext uri="{FF2B5EF4-FFF2-40B4-BE49-F238E27FC236}">
                  <a16:creationId xmlns:a16="http://schemas.microsoft.com/office/drawing/2014/main" id="{8110694D-CF78-3B44-8409-7F79505CF0BC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2790;p37">
              <a:extLst>
                <a:ext uri="{FF2B5EF4-FFF2-40B4-BE49-F238E27FC236}">
                  <a16:creationId xmlns:a16="http://schemas.microsoft.com/office/drawing/2014/main" id="{D895C51D-38A5-F14C-8DCD-3156939D2EE6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2791;p37">
              <a:extLst>
                <a:ext uri="{FF2B5EF4-FFF2-40B4-BE49-F238E27FC236}">
                  <a16:creationId xmlns:a16="http://schemas.microsoft.com/office/drawing/2014/main" id="{2BF8692C-A7E7-2B4E-9B51-C3E6A61C4F1E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2792;p37">
              <a:extLst>
                <a:ext uri="{FF2B5EF4-FFF2-40B4-BE49-F238E27FC236}">
                  <a16:creationId xmlns:a16="http://schemas.microsoft.com/office/drawing/2014/main" id="{215E1C72-16E8-8548-B86F-50E278F401E9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2793;p37">
              <a:extLst>
                <a:ext uri="{FF2B5EF4-FFF2-40B4-BE49-F238E27FC236}">
                  <a16:creationId xmlns:a16="http://schemas.microsoft.com/office/drawing/2014/main" id="{3F84332A-6F89-514F-9BF3-CE7C59FB2B9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2794;p37">
              <a:extLst>
                <a:ext uri="{FF2B5EF4-FFF2-40B4-BE49-F238E27FC236}">
                  <a16:creationId xmlns:a16="http://schemas.microsoft.com/office/drawing/2014/main" id="{5CEFC3A6-2B25-FC45-B237-FB2DF34A33BC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2795;p37">
              <a:extLst>
                <a:ext uri="{FF2B5EF4-FFF2-40B4-BE49-F238E27FC236}">
                  <a16:creationId xmlns:a16="http://schemas.microsoft.com/office/drawing/2014/main" id="{1A8083A3-6F94-F641-BED2-257B34991F57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2796;p37">
              <a:extLst>
                <a:ext uri="{FF2B5EF4-FFF2-40B4-BE49-F238E27FC236}">
                  <a16:creationId xmlns:a16="http://schemas.microsoft.com/office/drawing/2014/main" id="{A8C2D95A-AEB8-574D-8927-3E27B18B8651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2797;p37">
              <a:extLst>
                <a:ext uri="{FF2B5EF4-FFF2-40B4-BE49-F238E27FC236}">
                  <a16:creationId xmlns:a16="http://schemas.microsoft.com/office/drawing/2014/main" id="{E4D82E4A-721B-E845-8AB4-9A19CF8866C2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2798;p37">
              <a:extLst>
                <a:ext uri="{FF2B5EF4-FFF2-40B4-BE49-F238E27FC236}">
                  <a16:creationId xmlns:a16="http://schemas.microsoft.com/office/drawing/2014/main" id="{BF631BBC-E47E-144F-82C4-9309E47A628A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2799;p37">
              <a:extLst>
                <a:ext uri="{FF2B5EF4-FFF2-40B4-BE49-F238E27FC236}">
                  <a16:creationId xmlns:a16="http://schemas.microsoft.com/office/drawing/2014/main" id="{2A73944C-C996-7049-A14B-01589C9BC231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2800;p37">
              <a:extLst>
                <a:ext uri="{FF2B5EF4-FFF2-40B4-BE49-F238E27FC236}">
                  <a16:creationId xmlns:a16="http://schemas.microsoft.com/office/drawing/2014/main" id="{1E88D565-3AAB-304B-B4EA-BA22996155FD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2801;p37">
              <a:extLst>
                <a:ext uri="{FF2B5EF4-FFF2-40B4-BE49-F238E27FC236}">
                  <a16:creationId xmlns:a16="http://schemas.microsoft.com/office/drawing/2014/main" id="{DAE2AB49-EF68-1C4C-9671-B897458DC133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2802;p37">
              <a:extLst>
                <a:ext uri="{FF2B5EF4-FFF2-40B4-BE49-F238E27FC236}">
                  <a16:creationId xmlns:a16="http://schemas.microsoft.com/office/drawing/2014/main" id="{E0A24310-06D2-884A-934F-D11A00E238CC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2803;p37">
              <a:extLst>
                <a:ext uri="{FF2B5EF4-FFF2-40B4-BE49-F238E27FC236}">
                  <a16:creationId xmlns:a16="http://schemas.microsoft.com/office/drawing/2014/main" id="{F24908B5-7CDC-214F-8CC9-582CE7B09E3F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2804;p37">
              <a:extLst>
                <a:ext uri="{FF2B5EF4-FFF2-40B4-BE49-F238E27FC236}">
                  <a16:creationId xmlns:a16="http://schemas.microsoft.com/office/drawing/2014/main" id="{2D700C76-6008-904E-8154-A2EF63117B4D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2805;p37">
              <a:extLst>
                <a:ext uri="{FF2B5EF4-FFF2-40B4-BE49-F238E27FC236}">
                  <a16:creationId xmlns:a16="http://schemas.microsoft.com/office/drawing/2014/main" id="{A2E282E6-F7B2-064B-8BD1-8BA779A27FFA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2806;p37">
              <a:extLst>
                <a:ext uri="{FF2B5EF4-FFF2-40B4-BE49-F238E27FC236}">
                  <a16:creationId xmlns:a16="http://schemas.microsoft.com/office/drawing/2014/main" id="{835CA1C7-4201-824B-825F-C024ACC58EC1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2807;p37">
              <a:extLst>
                <a:ext uri="{FF2B5EF4-FFF2-40B4-BE49-F238E27FC236}">
                  <a16:creationId xmlns:a16="http://schemas.microsoft.com/office/drawing/2014/main" id="{2F5B828F-2549-6845-8FB4-E1BD37DFA999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2808;p37">
              <a:extLst>
                <a:ext uri="{FF2B5EF4-FFF2-40B4-BE49-F238E27FC236}">
                  <a16:creationId xmlns:a16="http://schemas.microsoft.com/office/drawing/2014/main" id="{E1EE20BC-4B9C-7D4B-9F1A-0879E444992D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2809;p37">
              <a:extLst>
                <a:ext uri="{FF2B5EF4-FFF2-40B4-BE49-F238E27FC236}">
                  <a16:creationId xmlns:a16="http://schemas.microsoft.com/office/drawing/2014/main" id="{EAF1B02C-9FD2-F54F-B159-BA38A5C2998F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2810;p37">
              <a:extLst>
                <a:ext uri="{FF2B5EF4-FFF2-40B4-BE49-F238E27FC236}">
                  <a16:creationId xmlns:a16="http://schemas.microsoft.com/office/drawing/2014/main" id="{B9CF7BE1-D23B-4F46-A5B1-714735058CA1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2811;p37">
              <a:extLst>
                <a:ext uri="{FF2B5EF4-FFF2-40B4-BE49-F238E27FC236}">
                  <a16:creationId xmlns:a16="http://schemas.microsoft.com/office/drawing/2014/main" id="{E0C0BED8-0D2B-9044-A56E-CB8F5CEBE5F6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2812;p37">
              <a:extLst>
                <a:ext uri="{FF2B5EF4-FFF2-40B4-BE49-F238E27FC236}">
                  <a16:creationId xmlns:a16="http://schemas.microsoft.com/office/drawing/2014/main" id="{0D38671F-EB31-964B-9569-EEA409920467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2813;p37">
              <a:extLst>
                <a:ext uri="{FF2B5EF4-FFF2-40B4-BE49-F238E27FC236}">
                  <a16:creationId xmlns:a16="http://schemas.microsoft.com/office/drawing/2014/main" id="{6968840F-F1A0-7449-99AC-C75D1E46BC39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2814;p37">
              <a:extLst>
                <a:ext uri="{FF2B5EF4-FFF2-40B4-BE49-F238E27FC236}">
                  <a16:creationId xmlns:a16="http://schemas.microsoft.com/office/drawing/2014/main" id="{C0BE6106-C465-D044-9DAF-FDE5A8055737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2815;p37">
              <a:extLst>
                <a:ext uri="{FF2B5EF4-FFF2-40B4-BE49-F238E27FC236}">
                  <a16:creationId xmlns:a16="http://schemas.microsoft.com/office/drawing/2014/main" id="{AB307119-4911-F54E-AF7E-44B358836F28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2816;p37">
              <a:extLst>
                <a:ext uri="{FF2B5EF4-FFF2-40B4-BE49-F238E27FC236}">
                  <a16:creationId xmlns:a16="http://schemas.microsoft.com/office/drawing/2014/main" id="{71E3CAA9-6623-3D4B-8A40-F4E8E8DC109F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2817;p37">
              <a:extLst>
                <a:ext uri="{FF2B5EF4-FFF2-40B4-BE49-F238E27FC236}">
                  <a16:creationId xmlns:a16="http://schemas.microsoft.com/office/drawing/2014/main" id="{26AC8C37-407E-C44F-8963-A3053C130B0E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2818;p37">
              <a:extLst>
                <a:ext uri="{FF2B5EF4-FFF2-40B4-BE49-F238E27FC236}">
                  <a16:creationId xmlns:a16="http://schemas.microsoft.com/office/drawing/2014/main" id="{6E23DDC7-66AB-5F47-8413-3528A6AFDBB8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2819;p37">
              <a:extLst>
                <a:ext uri="{FF2B5EF4-FFF2-40B4-BE49-F238E27FC236}">
                  <a16:creationId xmlns:a16="http://schemas.microsoft.com/office/drawing/2014/main" id="{BA862BDF-DCAE-784F-B1E6-D1794E5646D0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2820;p37">
              <a:extLst>
                <a:ext uri="{FF2B5EF4-FFF2-40B4-BE49-F238E27FC236}">
                  <a16:creationId xmlns:a16="http://schemas.microsoft.com/office/drawing/2014/main" id="{CF79F4C0-ECB4-C249-9A97-55F015563B84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2821;p37">
              <a:extLst>
                <a:ext uri="{FF2B5EF4-FFF2-40B4-BE49-F238E27FC236}">
                  <a16:creationId xmlns:a16="http://schemas.microsoft.com/office/drawing/2014/main" id="{A3552053-BEFF-3746-8F22-684A5B118E44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2822;p37">
              <a:extLst>
                <a:ext uri="{FF2B5EF4-FFF2-40B4-BE49-F238E27FC236}">
                  <a16:creationId xmlns:a16="http://schemas.microsoft.com/office/drawing/2014/main" id="{CF8DD7FD-066F-E24A-B5C2-0289627A8CC1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2823;p37">
              <a:extLst>
                <a:ext uri="{FF2B5EF4-FFF2-40B4-BE49-F238E27FC236}">
                  <a16:creationId xmlns:a16="http://schemas.microsoft.com/office/drawing/2014/main" id="{978380B3-3B45-0941-B337-B17A246B5CD5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4" name="Google Shape;2824;p37">
              <a:extLst>
                <a:ext uri="{FF2B5EF4-FFF2-40B4-BE49-F238E27FC236}">
                  <a16:creationId xmlns:a16="http://schemas.microsoft.com/office/drawing/2014/main" id="{1588FCD9-91FE-584D-ABDB-539EA0257C92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439" name="Google Shape;2825;p37">
                <a:extLst>
                  <a:ext uri="{FF2B5EF4-FFF2-40B4-BE49-F238E27FC236}">
                    <a16:creationId xmlns:a16="http://schemas.microsoft.com/office/drawing/2014/main" id="{C91CFC2E-B895-984B-8155-8815FE399F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2826;p37">
                <a:extLst>
                  <a:ext uri="{FF2B5EF4-FFF2-40B4-BE49-F238E27FC236}">
                    <a16:creationId xmlns:a16="http://schemas.microsoft.com/office/drawing/2014/main" id="{B35DABA7-8740-7244-9453-0C7D9C0E2572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2827;p37">
                <a:extLst>
                  <a:ext uri="{FF2B5EF4-FFF2-40B4-BE49-F238E27FC236}">
                    <a16:creationId xmlns:a16="http://schemas.microsoft.com/office/drawing/2014/main" id="{F10E95A8-D27C-E24F-8BA5-7F94ED13EC31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2828;p37">
                <a:extLst>
                  <a:ext uri="{FF2B5EF4-FFF2-40B4-BE49-F238E27FC236}">
                    <a16:creationId xmlns:a16="http://schemas.microsoft.com/office/drawing/2014/main" id="{254D2E9D-D52A-2645-9D08-BFE3A9E07282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2829;p37">
                <a:extLst>
                  <a:ext uri="{FF2B5EF4-FFF2-40B4-BE49-F238E27FC236}">
                    <a16:creationId xmlns:a16="http://schemas.microsoft.com/office/drawing/2014/main" id="{6C6CA3E0-7597-4142-82D8-267807E4FED9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2830;p37">
                <a:extLst>
                  <a:ext uri="{FF2B5EF4-FFF2-40B4-BE49-F238E27FC236}">
                    <a16:creationId xmlns:a16="http://schemas.microsoft.com/office/drawing/2014/main" id="{C4867EA8-EF77-554B-863F-C7A93C5FD5F1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2831;p37">
                <a:extLst>
                  <a:ext uri="{FF2B5EF4-FFF2-40B4-BE49-F238E27FC236}">
                    <a16:creationId xmlns:a16="http://schemas.microsoft.com/office/drawing/2014/main" id="{7BCF6AFF-AF39-0046-BFC4-BD86155DDCAA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2832;p37">
                <a:extLst>
                  <a:ext uri="{FF2B5EF4-FFF2-40B4-BE49-F238E27FC236}">
                    <a16:creationId xmlns:a16="http://schemas.microsoft.com/office/drawing/2014/main" id="{1427BC3B-3604-5342-BD01-4127A88C2388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2833;p37">
                <a:extLst>
                  <a:ext uri="{FF2B5EF4-FFF2-40B4-BE49-F238E27FC236}">
                    <a16:creationId xmlns:a16="http://schemas.microsoft.com/office/drawing/2014/main" id="{ED8BB3A6-F6E9-264F-8E8C-9D6F51C0955C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5" name="Google Shape;2834;p37">
              <a:extLst>
                <a:ext uri="{FF2B5EF4-FFF2-40B4-BE49-F238E27FC236}">
                  <a16:creationId xmlns:a16="http://schemas.microsoft.com/office/drawing/2014/main" id="{4E3C0FC1-CC66-A246-98B1-DE249E597918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434" name="Google Shape;2835;p37">
                <a:extLst>
                  <a:ext uri="{FF2B5EF4-FFF2-40B4-BE49-F238E27FC236}">
                    <a16:creationId xmlns:a16="http://schemas.microsoft.com/office/drawing/2014/main" id="{23ED0C1D-D6F7-7547-A073-62B441E78152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2836;p37">
                <a:extLst>
                  <a:ext uri="{FF2B5EF4-FFF2-40B4-BE49-F238E27FC236}">
                    <a16:creationId xmlns:a16="http://schemas.microsoft.com/office/drawing/2014/main" id="{B21B4FB3-203D-7A4A-A0BE-E46317DCCD74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2837;p37">
                <a:extLst>
                  <a:ext uri="{FF2B5EF4-FFF2-40B4-BE49-F238E27FC236}">
                    <a16:creationId xmlns:a16="http://schemas.microsoft.com/office/drawing/2014/main" id="{D5CB0A4E-4D77-334C-8C4E-FA8351FE5CC8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2838;p37">
                <a:extLst>
                  <a:ext uri="{FF2B5EF4-FFF2-40B4-BE49-F238E27FC236}">
                    <a16:creationId xmlns:a16="http://schemas.microsoft.com/office/drawing/2014/main" id="{3EAE9486-5B0F-3A48-8522-84B0C9C57CE3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2839;p37">
                <a:extLst>
                  <a:ext uri="{FF2B5EF4-FFF2-40B4-BE49-F238E27FC236}">
                    <a16:creationId xmlns:a16="http://schemas.microsoft.com/office/drawing/2014/main" id="{9A255F96-80F4-4B40-A817-B7C994A95556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16" name="Google Shape;2840;p37">
              <a:extLst>
                <a:ext uri="{FF2B5EF4-FFF2-40B4-BE49-F238E27FC236}">
                  <a16:creationId xmlns:a16="http://schemas.microsoft.com/office/drawing/2014/main" id="{C01043B0-7751-374B-B06D-E740432864CE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2841;p37">
              <a:extLst>
                <a:ext uri="{FF2B5EF4-FFF2-40B4-BE49-F238E27FC236}">
                  <a16:creationId xmlns:a16="http://schemas.microsoft.com/office/drawing/2014/main" id="{18BDD693-9CE6-5349-87E9-51321C8865BA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2842;p37">
              <a:extLst>
                <a:ext uri="{FF2B5EF4-FFF2-40B4-BE49-F238E27FC236}">
                  <a16:creationId xmlns:a16="http://schemas.microsoft.com/office/drawing/2014/main" id="{99BD7BE1-AEBA-9D42-964F-FDCB4CD9F9CC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2843;p37">
              <a:extLst>
                <a:ext uri="{FF2B5EF4-FFF2-40B4-BE49-F238E27FC236}">
                  <a16:creationId xmlns:a16="http://schemas.microsoft.com/office/drawing/2014/main" id="{6611DDE8-92AF-2948-8123-F443CD1E0FE1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2844;p37">
              <a:extLst>
                <a:ext uri="{FF2B5EF4-FFF2-40B4-BE49-F238E27FC236}">
                  <a16:creationId xmlns:a16="http://schemas.microsoft.com/office/drawing/2014/main" id="{5BB8E526-C4F0-494A-9AAC-BEAECE570CAD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2845;p37">
              <a:extLst>
                <a:ext uri="{FF2B5EF4-FFF2-40B4-BE49-F238E27FC236}">
                  <a16:creationId xmlns:a16="http://schemas.microsoft.com/office/drawing/2014/main" id="{D5E92108-067C-B540-8AC2-EE423F9A9172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2846;p37">
              <a:extLst>
                <a:ext uri="{FF2B5EF4-FFF2-40B4-BE49-F238E27FC236}">
                  <a16:creationId xmlns:a16="http://schemas.microsoft.com/office/drawing/2014/main" id="{84CE2166-79DE-674E-ACD0-2975DC74A866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2847;p37">
              <a:extLst>
                <a:ext uri="{FF2B5EF4-FFF2-40B4-BE49-F238E27FC236}">
                  <a16:creationId xmlns:a16="http://schemas.microsoft.com/office/drawing/2014/main" id="{D2D7F53F-FAFF-1444-A324-966DCF772D58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2848;p37">
              <a:extLst>
                <a:ext uri="{FF2B5EF4-FFF2-40B4-BE49-F238E27FC236}">
                  <a16:creationId xmlns:a16="http://schemas.microsoft.com/office/drawing/2014/main" id="{EFE4AA2F-7921-4449-AC1F-66E1EA145275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2849;p37">
              <a:extLst>
                <a:ext uri="{FF2B5EF4-FFF2-40B4-BE49-F238E27FC236}">
                  <a16:creationId xmlns:a16="http://schemas.microsoft.com/office/drawing/2014/main" id="{2377FBB8-B3E8-6F4A-9F25-60647E4D23D1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2850;p37">
              <a:extLst>
                <a:ext uri="{FF2B5EF4-FFF2-40B4-BE49-F238E27FC236}">
                  <a16:creationId xmlns:a16="http://schemas.microsoft.com/office/drawing/2014/main" id="{BC030633-68B4-0A44-9B85-678B51AC7ABA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2851;p37">
              <a:extLst>
                <a:ext uri="{FF2B5EF4-FFF2-40B4-BE49-F238E27FC236}">
                  <a16:creationId xmlns:a16="http://schemas.microsoft.com/office/drawing/2014/main" id="{1C8F5F1E-794B-104D-9FB9-73F7488BB768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2852;p37">
              <a:extLst>
                <a:ext uri="{FF2B5EF4-FFF2-40B4-BE49-F238E27FC236}">
                  <a16:creationId xmlns:a16="http://schemas.microsoft.com/office/drawing/2014/main" id="{735DB868-EE47-B940-84A2-1B7A5062D126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2853;p37">
              <a:extLst>
                <a:ext uri="{FF2B5EF4-FFF2-40B4-BE49-F238E27FC236}">
                  <a16:creationId xmlns:a16="http://schemas.microsoft.com/office/drawing/2014/main" id="{CD14CD15-A67A-0842-B921-3EA4D47ADB25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2854;p37">
              <a:extLst>
                <a:ext uri="{FF2B5EF4-FFF2-40B4-BE49-F238E27FC236}">
                  <a16:creationId xmlns:a16="http://schemas.microsoft.com/office/drawing/2014/main" id="{5E5CD995-168E-F14D-A927-5F7E325BA38F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2855;p37">
              <a:extLst>
                <a:ext uri="{FF2B5EF4-FFF2-40B4-BE49-F238E27FC236}">
                  <a16:creationId xmlns:a16="http://schemas.microsoft.com/office/drawing/2014/main" id="{9DD2491F-D64F-934E-BD57-996F9F11BC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2856;p37">
              <a:extLst>
                <a:ext uri="{FF2B5EF4-FFF2-40B4-BE49-F238E27FC236}">
                  <a16:creationId xmlns:a16="http://schemas.microsoft.com/office/drawing/2014/main" id="{FFB6A274-617E-CF49-81F4-0DF602C6468E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2857;p37">
              <a:extLst>
                <a:ext uri="{FF2B5EF4-FFF2-40B4-BE49-F238E27FC236}">
                  <a16:creationId xmlns:a16="http://schemas.microsoft.com/office/drawing/2014/main" id="{E435C475-3734-314E-8CE2-D9FC894F7FC2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1368769"/>
            <a:ext cx="4615037" cy="182205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Регрессионная модель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Проверим гипотезу и сделаем прогноз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57" name="Google Shape;1047;p24">
            <a:extLst>
              <a:ext uri="{FF2B5EF4-FFF2-40B4-BE49-F238E27FC236}">
                <a16:creationId xmlns:a16="http://schemas.microsoft.com/office/drawing/2014/main" id="{E98656BD-D31E-3C4E-A317-2B773003A4BF}"/>
              </a:ext>
            </a:extLst>
          </p:cNvPr>
          <p:cNvGrpSpPr/>
          <p:nvPr/>
        </p:nvGrpSpPr>
        <p:grpSpPr>
          <a:xfrm>
            <a:off x="5762550" y="917951"/>
            <a:ext cx="3186402" cy="3307598"/>
            <a:chOff x="2012475" y="393272"/>
            <a:chExt cx="4440240" cy="4609126"/>
          </a:xfrm>
        </p:grpSpPr>
        <p:sp>
          <p:nvSpPr>
            <p:cNvPr id="258" name="Google Shape;1048;p24">
              <a:extLst>
                <a:ext uri="{FF2B5EF4-FFF2-40B4-BE49-F238E27FC236}">
                  <a16:creationId xmlns:a16="http://schemas.microsoft.com/office/drawing/2014/main" id="{9C599C88-41D9-E847-8F0D-C18BD2643D42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1049;p24">
              <a:extLst>
                <a:ext uri="{FF2B5EF4-FFF2-40B4-BE49-F238E27FC236}">
                  <a16:creationId xmlns:a16="http://schemas.microsoft.com/office/drawing/2014/main" id="{17C56CD9-A344-C544-AC21-314C65A30F93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1050;p24">
              <a:extLst>
                <a:ext uri="{FF2B5EF4-FFF2-40B4-BE49-F238E27FC236}">
                  <a16:creationId xmlns:a16="http://schemas.microsoft.com/office/drawing/2014/main" id="{3A058309-541F-1E40-B123-DAD698803763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1051;p24">
              <a:extLst>
                <a:ext uri="{FF2B5EF4-FFF2-40B4-BE49-F238E27FC236}">
                  <a16:creationId xmlns:a16="http://schemas.microsoft.com/office/drawing/2014/main" id="{4900BF75-D883-BE43-BF56-02DC12BC6A99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1052;p24">
              <a:extLst>
                <a:ext uri="{FF2B5EF4-FFF2-40B4-BE49-F238E27FC236}">
                  <a16:creationId xmlns:a16="http://schemas.microsoft.com/office/drawing/2014/main" id="{8BD7A2C0-F811-214D-9C5F-117D6688F4F6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1053;p24">
              <a:extLst>
                <a:ext uri="{FF2B5EF4-FFF2-40B4-BE49-F238E27FC236}">
                  <a16:creationId xmlns:a16="http://schemas.microsoft.com/office/drawing/2014/main" id="{0EC0E201-970A-BB46-9E92-0154B29EEAFF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1054;p24">
              <a:extLst>
                <a:ext uri="{FF2B5EF4-FFF2-40B4-BE49-F238E27FC236}">
                  <a16:creationId xmlns:a16="http://schemas.microsoft.com/office/drawing/2014/main" id="{5F1FA38A-DDD6-084E-9F2C-C214F3E83587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1055;p24">
              <a:extLst>
                <a:ext uri="{FF2B5EF4-FFF2-40B4-BE49-F238E27FC236}">
                  <a16:creationId xmlns:a16="http://schemas.microsoft.com/office/drawing/2014/main" id="{53CAF0F9-437C-494F-B97F-5953628491C1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1056;p24">
              <a:extLst>
                <a:ext uri="{FF2B5EF4-FFF2-40B4-BE49-F238E27FC236}">
                  <a16:creationId xmlns:a16="http://schemas.microsoft.com/office/drawing/2014/main" id="{B7E2FCA4-AB1B-C943-8632-F397BAE54159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1057;p24">
              <a:extLst>
                <a:ext uri="{FF2B5EF4-FFF2-40B4-BE49-F238E27FC236}">
                  <a16:creationId xmlns:a16="http://schemas.microsoft.com/office/drawing/2014/main" id="{D3457505-6846-E841-959B-3110261FBA3A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1058;p24">
              <a:extLst>
                <a:ext uri="{FF2B5EF4-FFF2-40B4-BE49-F238E27FC236}">
                  <a16:creationId xmlns:a16="http://schemas.microsoft.com/office/drawing/2014/main" id="{1A1B1DC7-602B-7449-B227-B07C60331B2E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1059;p24">
              <a:extLst>
                <a:ext uri="{FF2B5EF4-FFF2-40B4-BE49-F238E27FC236}">
                  <a16:creationId xmlns:a16="http://schemas.microsoft.com/office/drawing/2014/main" id="{5C0492F8-2E80-E144-8CF0-D0974894FCBB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1060;p24">
              <a:extLst>
                <a:ext uri="{FF2B5EF4-FFF2-40B4-BE49-F238E27FC236}">
                  <a16:creationId xmlns:a16="http://schemas.microsoft.com/office/drawing/2014/main" id="{DC3E44E2-5E7A-5546-96FC-5174250A1267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1061;p24">
              <a:extLst>
                <a:ext uri="{FF2B5EF4-FFF2-40B4-BE49-F238E27FC236}">
                  <a16:creationId xmlns:a16="http://schemas.microsoft.com/office/drawing/2014/main" id="{A928B526-0359-C047-B048-55739AF79A30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1062;p24">
              <a:extLst>
                <a:ext uri="{FF2B5EF4-FFF2-40B4-BE49-F238E27FC236}">
                  <a16:creationId xmlns:a16="http://schemas.microsoft.com/office/drawing/2014/main" id="{F122407A-CA94-2F45-B515-847A9B502BC9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1063;p24">
              <a:extLst>
                <a:ext uri="{FF2B5EF4-FFF2-40B4-BE49-F238E27FC236}">
                  <a16:creationId xmlns:a16="http://schemas.microsoft.com/office/drawing/2014/main" id="{B504188D-1F57-1B4A-9BFB-EA8CD3E59806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1064;p24">
              <a:extLst>
                <a:ext uri="{FF2B5EF4-FFF2-40B4-BE49-F238E27FC236}">
                  <a16:creationId xmlns:a16="http://schemas.microsoft.com/office/drawing/2014/main" id="{5CD1327E-7083-4B4B-9CED-CF3529EE006B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1065;p24">
              <a:extLst>
                <a:ext uri="{FF2B5EF4-FFF2-40B4-BE49-F238E27FC236}">
                  <a16:creationId xmlns:a16="http://schemas.microsoft.com/office/drawing/2014/main" id="{A5FA9269-3A0D-DE4E-A22F-3378FE33C2E4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1066;p24">
              <a:extLst>
                <a:ext uri="{FF2B5EF4-FFF2-40B4-BE49-F238E27FC236}">
                  <a16:creationId xmlns:a16="http://schemas.microsoft.com/office/drawing/2014/main" id="{74236740-0EAF-6742-B79E-7791E80A8194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1067;p24">
              <a:extLst>
                <a:ext uri="{FF2B5EF4-FFF2-40B4-BE49-F238E27FC236}">
                  <a16:creationId xmlns:a16="http://schemas.microsoft.com/office/drawing/2014/main" id="{8D7F8622-F2D3-E042-9255-B981BE5ABEDB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1068;p24">
              <a:extLst>
                <a:ext uri="{FF2B5EF4-FFF2-40B4-BE49-F238E27FC236}">
                  <a16:creationId xmlns:a16="http://schemas.microsoft.com/office/drawing/2014/main" id="{EBA8CFF7-3640-0E49-903F-03732B7F7DF8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1069;p24">
              <a:extLst>
                <a:ext uri="{FF2B5EF4-FFF2-40B4-BE49-F238E27FC236}">
                  <a16:creationId xmlns:a16="http://schemas.microsoft.com/office/drawing/2014/main" id="{F9F57600-DA3B-984E-8BA8-B05A6EA187E3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1070;p24">
              <a:extLst>
                <a:ext uri="{FF2B5EF4-FFF2-40B4-BE49-F238E27FC236}">
                  <a16:creationId xmlns:a16="http://schemas.microsoft.com/office/drawing/2014/main" id="{D24985DA-90E6-394C-AAA1-2EEE41E910D0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1071;p24">
              <a:extLst>
                <a:ext uri="{FF2B5EF4-FFF2-40B4-BE49-F238E27FC236}">
                  <a16:creationId xmlns:a16="http://schemas.microsoft.com/office/drawing/2014/main" id="{9ED6A992-87AB-3346-8825-23F9C5D3A649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1072;p24">
              <a:extLst>
                <a:ext uri="{FF2B5EF4-FFF2-40B4-BE49-F238E27FC236}">
                  <a16:creationId xmlns:a16="http://schemas.microsoft.com/office/drawing/2014/main" id="{9B00006C-8B40-B74F-9ADD-CC4E60B6AAE0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1073;p24">
              <a:extLst>
                <a:ext uri="{FF2B5EF4-FFF2-40B4-BE49-F238E27FC236}">
                  <a16:creationId xmlns:a16="http://schemas.microsoft.com/office/drawing/2014/main" id="{B505C4D3-8091-D04B-B261-F41D7F691F99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1074;p24">
              <a:extLst>
                <a:ext uri="{FF2B5EF4-FFF2-40B4-BE49-F238E27FC236}">
                  <a16:creationId xmlns:a16="http://schemas.microsoft.com/office/drawing/2014/main" id="{CBFD7B29-D914-A94E-A5F0-7A75224A624C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1075;p24">
              <a:extLst>
                <a:ext uri="{FF2B5EF4-FFF2-40B4-BE49-F238E27FC236}">
                  <a16:creationId xmlns:a16="http://schemas.microsoft.com/office/drawing/2014/main" id="{5C271FC6-CED6-0740-AFFE-31B6CDEBD71C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1076;p24">
              <a:extLst>
                <a:ext uri="{FF2B5EF4-FFF2-40B4-BE49-F238E27FC236}">
                  <a16:creationId xmlns:a16="http://schemas.microsoft.com/office/drawing/2014/main" id="{94635BD0-B67C-9942-AEB0-2BC8704950A2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1077;p24">
              <a:extLst>
                <a:ext uri="{FF2B5EF4-FFF2-40B4-BE49-F238E27FC236}">
                  <a16:creationId xmlns:a16="http://schemas.microsoft.com/office/drawing/2014/main" id="{C461EC8F-1A9C-5B4D-9CA3-431F13B86698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1078;p24">
              <a:extLst>
                <a:ext uri="{FF2B5EF4-FFF2-40B4-BE49-F238E27FC236}">
                  <a16:creationId xmlns:a16="http://schemas.microsoft.com/office/drawing/2014/main" id="{665133AB-6682-CA45-AF97-D791594CB79C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1079;p24">
              <a:extLst>
                <a:ext uri="{FF2B5EF4-FFF2-40B4-BE49-F238E27FC236}">
                  <a16:creationId xmlns:a16="http://schemas.microsoft.com/office/drawing/2014/main" id="{AC6ADD3F-14DB-6C41-8CD0-A9491D3ABCD0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1080;p24">
              <a:extLst>
                <a:ext uri="{FF2B5EF4-FFF2-40B4-BE49-F238E27FC236}">
                  <a16:creationId xmlns:a16="http://schemas.microsoft.com/office/drawing/2014/main" id="{055CEA7D-C689-1041-AAAD-AD2BDC69668C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1081;p24">
              <a:extLst>
                <a:ext uri="{FF2B5EF4-FFF2-40B4-BE49-F238E27FC236}">
                  <a16:creationId xmlns:a16="http://schemas.microsoft.com/office/drawing/2014/main" id="{323F39A2-BE93-824E-A7E7-D1364AB78D73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1082;p24">
              <a:extLst>
                <a:ext uri="{FF2B5EF4-FFF2-40B4-BE49-F238E27FC236}">
                  <a16:creationId xmlns:a16="http://schemas.microsoft.com/office/drawing/2014/main" id="{6F4DB310-AA6C-EE40-AF73-01CB88880138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1083;p24">
              <a:extLst>
                <a:ext uri="{FF2B5EF4-FFF2-40B4-BE49-F238E27FC236}">
                  <a16:creationId xmlns:a16="http://schemas.microsoft.com/office/drawing/2014/main" id="{AF36174F-D6E2-CC4D-BFFA-1F34E93221C1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1084;p24">
              <a:extLst>
                <a:ext uri="{FF2B5EF4-FFF2-40B4-BE49-F238E27FC236}">
                  <a16:creationId xmlns:a16="http://schemas.microsoft.com/office/drawing/2014/main" id="{285CE0DD-AC5A-B141-8339-FAB48A5F895C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1085;p24">
              <a:extLst>
                <a:ext uri="{FF2B5EF4-FFF2-40B4-BE49-F238E27FC236}">
                  <a16:creationId xmlns:a16="http://schemas.microsoft.com/office/drawing/2014/main" id="{7CA52765-1D98-F74F-BB45-7DAE2CE53BD4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1086;p24">
              <a:extLst>
                <a:ext uri="{FF2B5EF4-FFF2-40B4-BE49-F238E27FC236}">
                  <a16:creationId xmlns:a16="http://schemas.microsoft.com/office/drawing/2014/main" id="{C466500B-52A3-944A-A9D5-6A7A441626DF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1087;p24">
              <a:extLst>
                <a:ext uri="{FF2B5EF4-FFF2-40B4-BE49-F238E27FC236}">
                  <a16:creationId xmlns:a16="http://schemas.microsoft.com/office/drawing/2014/main" id="{FE335973-866C-3C43-BDE7-CB6ED3C83ECC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1088;p24">
              <a:extLst>
                <a:ext uri="{FF2B5EF4-FFF2-40B4-BE49-F238E27FC236}">
                  <a16:creationId xmlns:a16="http://schemas.microsoft.com/office/drawing/2014/main" id="{A097F9B1-5277-C84D-A897-6D7CBD520E2F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1089;p24">
              <a:extLst>
                <a:ext uri="{FF2B5EF4-FFF2-40B4-BE49-F238E27FC236}">
                  <a16:creationId xmlns:a16="http://schemas.microsoft.com/office/drawing/2014/main" id="{AC48276F-A2A5-FB44-980E-AAE912BEBBC5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1090;p24">
              <a:extLst>
                <a:ext uri="{FF2B5EF4-FFF2-40B4-BE49-F238E27FC236}">
                  <a16:creationId xmlns:a16="http://schemas.microsoft.com/office/drawing/2014/main" id="{BF08CCE2-70A7-D647-AFE1-76C115010610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1091;p24">
              <a:extLst>
                <a:ext uri="{FF2B5EF4-FFF2-40B4-BE49-F238E27FC236}">
                  <a16:creationId xmlns:a16="http://schemas.microsoft.com/office/drawing/2014/main" id="{BB609DD8-31AC-5443-8E0F-441BDD247EA8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1092;p24">
              <a:extLst>
                <a:ext uri="{FF2B5EF4-FFF2-40B4-BE49-F238E27FC236}">
                  <a16:creationId xmlns:a16="http://schemas.microsoft.com/office/drawing/2014/main" id="{7CF983F1-6DE1-894E-9FF9-F08EE3FB7F63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1093;p24">
              <a:extLst>
                <a:ext uri="{FF2B5EF4-FFF2-40B4-BE49-F238E27FC236}">
                  <a16:creationId xmlns:a16="http://schemas.microsoft.com/office/drawing/2014/main" id="{9149E48F-CDDB-5440-8620-A3747751E341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1094;p24">
              <a:extLst>
                <a:ext uri="{FF2B5EF4-FFF2-40B4-BE49-F238E27FC236}">
                  <a16:creationId xmlns:a16="http://schemas.microsoft.com/office/drawing/2014/main" id="{7FACC699-7AAA-7649-A22C-2F10155CDE5C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1095;p24">
              <a:extLst>
                <a:ext uri="{FF2B5EF4-FFF2-40B4-BE49-F238E27FC236}">
                  <a16:creationId xmlns:a16="http://schemas.microsoft.com/office/drawing/2014/main" id="{9E60DABF-9E11-8C43-892E-2AE302183C89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1096;p24">
              <a:extLst>
                <a:ext uri="{FF2B5EF4-FFF2-40B4-BE49-F238E27FC236}">
                  <a16:creationId xmlns:a16="http://schemas.microsoft.com/office/drawing/2014/main" id="{5818F6C7-5235-194F-A6D8-9E80115578A8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1097;p24">
              <a:extLst>
                <a:ext uri="{FF2B5EF4-FFF2-40B4-BE49-F238E27FC236}">
                  <a16:creationId xmlns:a16="http://schemas.microsoft.com/office/drawing/2014/main" id="{2DE143FE-C072-FA42-92EB-A74172640A64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1098;p24">
              <a:extLst>
                <a:ext uri="{FF2B5EF4-FFF2-40B4-BE49-F238E27FC236}">
                  <a16:creationId xmlns:a16="http://schemas.microsoft.com/office/drawing/2014/main" id="{30F5E81A-0CAE-1A4E-9A71-602C6D3B0B5D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1099;p24">
              <a:extLst>
                <a:ext uri="{FF2B5EF4-FFF2-40B4-BE49-F238E27FC236}">
                  <a16:creationId xmlns:a16="http://schemas.microsoft.com/office/drawing/2014/main" id="{E805A950-9A67-0646-B8BF-3526953226B2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1100;p24">
              <a:extLst>
                <a:ext uri="{FF2B5EF4-FFF2-40B4-BE49-F238E27FC236}">
                  <a16:creationId xmlns:a16="http://schemas.microsoft.com/office/drawing/2014/main" id="{60AA2CA1-410A-F646-A90A-EA0F1ECD2AF7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1101;p24">
              <a:extLst>
                <a:ext uri="{FF2B5EF4-FFF2-40B4-BE49-F238E27FC236}">
                  <a16:creationId xmlns:a16="http://schemas.microsoft.com/office/drawing/2014/main" id="{7E32450C-0E92-6641-BDEB-732E6459775C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1102;p24">
              <a:extLst>
                <a:ext uri="{FF2B5EF4-FFF2-40B4-BE49-F238E27FC236}">
                  <a16:creationId xmlns:a16="http://schemas.microsoft.com/office/drawing/2014/main" id="{A7A76BAE-66DF-FC41-80F0-1F07EB2F0187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1103;p24">
              <a:extLst>
                <a:ext uri="{FF2B5EF4-FFF2-40B4-BE49-F238E27FC236}">
                  <a16:creationId xmlns:a16="http://schemas.microsoft.com/office/drawing/2014/main" id="{4C754CE7-34CC-4B45-ADDB-70A7A2339C9A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1104;p24">
              <a:extLst>
                <a:ext uri="{FF2B5EF4-FFF2-40B4-BE49-F238E27FC236}">
                  <a16:creationId xmlns:a16="http://schemas.microsoft.com/office/drawing/2014/main" id="{2FD0F329-F009-964E-8C6C-59292798D9D6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1105;p24">
              <a:extLst>
                <a:ext uri="{FF2B5EF4-FFF2-40B4-BE49-F238E27FC236}">
                  <a16:creationId xmlns:a16="http://schemas.microsoft.com/office/drawing/2014/main" id="{11F182B3-C741-754B-A12B-4A67DC447571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1106;p24">
              <a:extLst>
                <a:ext uri="{FF2B5EF4-FFF2-40B4-BE49-F238E27FC236}">
                  <a16:creationId xmlns:a16="http://schemas.microsoft.com/office/drawing/2014/main" id="{652D9386-B1C2-234B-BED6-26B18D44E683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1107;p24">
              <a:extLst>
                <a:ext uri="{FF2B5EF4-FFF2-40B4-BE49-F238E27FC236}">
                  <a16:creationId xmlns:a16="http://schemas.microsoft.com/office/drawing/2014/main" id="{C82C4938-BA06-E844-BE98-C7BB13559F51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1108;p24">
              <a:extLst>
                <a:ext uri="{FF2B5EF4-FFF2-40B4-BE49-F238E27FC236}">
                  <a16:creationId xmlns:a16="http://schemas.microsoft.com/office/drawing/2014/main" id="{0FD453FD-6131-CE48-AC41-F27FC0D4F5B8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1109;p24">
              <a:extLst>
                <a:ext uri="{FF2B5EF4-FFF2-40B4-BE49-F238E27FC236}">
                  <a16:creationId xmlns:a16="http://schemas.microsoft.com/office/drawing/2014/main" id="{CC3BCAFD-4D2F-9F46-A99F-4736738183C6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1110;p24">
              <a:extLst>
                <a:ext uri="{FF2B5EF4-FFF2-40B4-BE49-F238E27FC236}">
                  <a16:creationId xmlns:a16="http://schemas.microsoft.com/office/drawing/2014/main" id="{EE7BA8D8-F4E1-6249-8E46-8B6EC21043C5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1111;p24">
              <a:extLst>
                <a:ext uri="{FF2B5EF4-FFF2-40B4-BE49-F238E27FC236}">
                  <a16:creationId xmlns:a16="http://schemas.microsoft.com/office/drawing/2014/main" id="{B39EFC19-88E5-E442-B09D-FF1CE7B9127F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1112;p24">
              <a:extLst>
                <a:ext uri="{FF2B5EF4-FFF2-40B4-BE49-F238E27FC236}">
                  <a16:creationId xmlns:a16="http://schemas.microsoft.com/office/drawing/2014/main" id="{72324DED-4B39-BB49-B093-2F5427C7E21C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1113;p24">
              <a:extLst>
                <a:ext uri="{FF2B5EF4-FFF2-40B4-BE49-F238E27FC236}">
                  <a16:creationId xmlns:a16="http://schemas.microsoft.com/office/drawing/2014/main" id="{24701628-8C6B-2C44-9B42-7486A6012D51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1114;p24">
              <a:extLst>
                <a:ext uri="{FF2B5EF4-FFF2-40B4-BE49-F238E27FC236}">
                  <a16:creationId xmlns:a16="http://schemas.microsoft.com/office/drawing/2014/main" id="{80DB0727-F312-3B49-B4B1-DA7DAE66D9B6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1115;p24">
              <a:extLst>
                <a:ext uri="{FF2B5EF4-FFF2-40B4-BE49-F238E27FC236}">
                  <a16:creationId xmlns:a16="http://schemas.microsoft.com/office/drawing/2014/main" id="{B037D08B-5F4F-614F-9ACC-5C85F28DF833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1116;p24">
              <a:extLst>
                <a:ext uri="{FF2B5EF4-FFF2-40B4-BE49-F238E27FC236}">
                  <a16:creationId xmlns:a16="http://schemas.microsoft.com/office/drawing/2014/main" id="{36292A21-0ADC-8442-91F7-32E0D73B49D2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1117;p24">
              <a:extLst>
                <a:ext uri="{FF2B5EF4-FFF2-40B4-BE49-F238E27FC236}">
                  <a16:creationId xmlns:a16="http://schemas.microsoft.com/office/drawing/2014/main" id="{D4B3E65E-1491-C047-99D9-286A4ABFF67C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1118;p24">
              <a:extLst>
                <a:ext uri="{FF2B5EF4-FFF2-40B4-BE49-F238E27FC236}">
                  <a16:creationId xmlns:a16="http://schemas.microsoft.com/office/drawing/2014/main" id="{7BBEA051-155D-9446-8984-D9CA74457D4C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1119;p24">
              <a:extLst>
                <a:ext uri="{FF2B5EF4-FFF2-40B4-BE49-F238E27FC236}">
                  <a16:creationId xmlns:a16="http://schemas.microsoft.com/office/drawing/2014/main" id="{63EA2AB5-6EFB-4341-B516-09CFDDF1BDFB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1120;p24">
              <a:extLst>
                <a:ext uri="{FF2B5EF4-FFF2-40B4-BE49-F238E27FC236}">
                  <a16:creationId xmlns:a16="http://schemas.microsoft.com/office/drawing/2014/main" id="{F41D1E37-87F2-8949-BDE2-897BFE64BBB6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1121;p24">
              <a:extLst>
                <a:ext uri="{FF2B5EF4-FFF2-40B4-BE49-F238E27FC236}">
                  <a16:creationId xmlns:a16="http://schemas.microsoft.com/office/drawing/2014/main" id="{772272B8-B87A-B048-B48A-D7AB84A6E78C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1122;p24">
              <a:extLst>
                <a:ext uri="{FF2B5EF4-FFF2-40B4-BE49-F238E27FC236}">
                  <a16:creationId xmlns:a16="http://schemas.microsoft.com/office/drawing/2014/main" id="{CB4F6231-D86D-814B-BE45-7E964D01FABF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1123;p24">
              <a:extLst>
                <a:ext uri="{FF2B5EF4-FFF2-40B4-BE49-F238E27FC236}">
                  <a16:creationId xmlns:a16="http://schemas.microsoft.com/office/drawing/2014/main" id="{3A6176FF-5D4C-3849-B10C-40C9BFA76AA4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1124;p24">
              <a:extLst>
                <a:ext uri="{FF2B5EF4-FFF2-40B4-BE49-F238E27FC236}">
                  <a16:creationId xmlns:a16="http://schemas.microsoft.com/office/drawing/2014/main" id="{9F8B449E-3FA9-544E-9531-A5430F0E5F39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1125;p24">
              <a:extLst>
                <a:ext uri="{FF2B5EF4-FFF2-40B4-BE49-F238E27FC236}">
                  <a16:creationId xmlns:a16="http://schemas.microsoft.com/office/drawing/2014/main" id="{8268C9B4-4953-0B47-8100-6394C0F41BA6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1126;p24">
              <a:extLst>
                <a:ext uri="{FF2B5EF4-FFF2-40B4-BE49-F238E27FC236}">
                  <a16:creationId xmlns:a16="http://schemas.microsoft.com/office/drawing/2014/main" id="{F5A0F1D1-C83E-FF44-A3C8-DFFC50B2D57D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1127;p24">
              <a:extLst>
                <a:ext uri="{FF2B5EF4-FFF2-40B4-BE49-F238E27FC236}">
                  <a16:creationId xmlns:a16="http://schemas.microsoft.com/office/drawing/2014/main" id="{B1492C6E-A95D-8443-BC9A-7E5B805992EF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1128;p24">
              <a:extLst>
                <a:ext uri="{FF2B5EF4-FFF2-40B4-BE49-F238E27FC236}">
                  <a16:creationId xmlns:a16="http://schemas.microsoft.com/office/drawing/2014/main" id="{8E455E64-139B-1B4E-88AA-EAEC16F14A6A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1129;p24">
              <a:extLst>
                <a:ext uri="{FF2B5EF4-FFF2-40B4-BE49-F238E27FC236}">
                  <a16:creationId xmlns:a16="http://schemas.microsoft.com/office/drawing/2014/main" id="{8AE01E1F-F0AE-A940-AC20-C24BD2EF7590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1130;p24">
              <a:extLst>
                <a:ext uri="{FF2B5EF4-FFF2-40B4-BE49-F238E27FC236}">
                  <a16:creationId xmlns:a16="http://schemas.microsoft.com/office/drawing/2014/main" id="{4CD2E311-251E-FF41-8444-34AD5A8C77FD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1131;p24">
              <a:extLst>
                <a:ext uri="{FF2B5EF4-FFF2-40B4-BE49-F238E27FC236}">
                  <a16:creationId xmlns:a16="http://schemas.microsoft.com/office/drawing/2014/main" id="{FE8D7BF5-280A-5E49-9064-01A65EA4533B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1132;p24">
              <a:extLst>
                <a:ext uri="{FF2B5EF4-FFF2-40B4-BE49-F238E27FC236}">
                  <a16:creationId xmlns:a16="http://schemas.microsoft.com/office/drawing/2014/main" id="{CEB078D4-176F-214D-828E-CE1E6DD385F8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1133;p24">
              <a:extLst>
                <a:ext uri="{FF2B5EF4-FFF2-40B4-BE49-F238E27FC236}">
                  <a16:creationId xmlns:a16="http://schemas.microsoft.com/office/drawing/2014/main" id="{6558545C-5399-5349-9000-7E74FD0AB678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1134;p24">
              <a:extLst>
                <a:ext uri="{FF2B5EF4-FFF2-40B4-BE49-F238E27FC236}">
                  <a16:creationId xmlns:a16="http://schemas.microsoft.com/office/drawing/2014/main" id="{E065C625-D78E-0449-9D82-A6E784F3AAA4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1135;p24">
              <a:extLst>
                <a:ext uri="{FF2B5EF4-FFF2-40B4-BE49-F238E27FC236}">
                  <a16:creationId xmlns:a16="http://schemas.microsoft.com/office/drawing/2014/main" id="{BB0A7391-30F3-944E-A621-8FE338DE2169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1136;p24">
              <a:extLst>
                <a:ext uri="{FF2B5EF4-FFF2-40B4-BE49-F238E27FC236}">
                  <a16:creationId xmlns:a16="http://schemas.microsoft.com/office/drawing/2014/main" id="{60BD4595-34DA-A54F-A993-53E8A075853A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1137;p24">
              <a:extLst>
                <a:ext uri="{FF2B5EF4-FFF2-40B4-BE49-F238E27FC236}">
                  <a16:creationId xmlns:a16="http://schemas.microsoft.com/office/drawing/2014/main" id="{2EC5FB8F-4F7E-1648-82FA-080A1F118364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1138;p24">
              <a:extLst>
                <a:ext uri="{FF2B5EF4-FFF2-40B4-BE49-F238E27FC236}">
                  <a16:creationId xmlns:a16="http://schemas.microsoft.com/office/drawing/2014/main" id="{ECE9D7F7-B491-7043-A2AF-2E6D8E6EBD74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1139;p24">
              <a:extLst>
                <a:ext uri="{FF2B5EF4-FFF2-40B4-BE49-F238E27FC236}">
                  <a16:creationId xmlns:a16="http://schemas.microsoft.com/office/drawing/2014/main" id="{27274E89-EA92-A64A-8D13-51CEC40ECFE8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1140;p24">
              <a:extLst>
                <a:ext uri="{FF2B5EF4-FFF2-40B4-BE49-F238E27FC236}">
                  <a16:creationId xmlns:a16="http://schemas.microsoft.com/office/drawing/2014/main" id="{23DA7C0C-52AC-6647-B3A9-1352F8554799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8834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83630" y="605600"/>
            <a:ext cx="876037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dirty="0"/>
              <a:t>Анализ регрессионной модели</a:t>
            </a:r>
            <a:endParaRPr sz="4400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10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7" name="Google Shape;2213;p35">
                <a:extLst>
                  <a:ext uri="{FF2B5EF4-FFF2-40B4-BE49-F238E27FC236}">
                    <a16:creationId xmlns:a16="http://schemas.microsoft.com/office/drawing/2014/main" id="{D29D0A81-F49D-2B4E-A89C-918F74E90E28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28247" y="1220520"/>
                <a:ext cx="7887506" cy="1351230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indent="-381000">
                  <a:lnSpc>
                    <a:spcPct val="150000"/>
                  </a:lnSpc>
                  <a:spcBef>
                    <a:spcPts val="0"/>
                  </a:spcBef>
                  <a:buSzPts val="2400"/>
                </a:pPr>
                <a14:m>
                  <m:oMath xmlns:m="http://schemas.openxmlformats.org/officeDocument/2006/math">
                    <m:r>
                      <a:rPr lang="en-RU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RU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= </m:t>
                    </m:r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RU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+ </m:t>
                    </m:r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RU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RU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RU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RU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endParaRPr lang="en-RU" sz="2800" dirty="0">
                  <a:solidFill>
                    <a:srgbClr val="000000"/>
                  </a:solidFill>
                </a:endParaRPr>
              </a:p>
              <a:p>
                <a:pPr indent="-381000">
                  <a:lnSpc>
                    <a:spcPct val="150000"/>
                  </a:lnSpc>
                  <a:spcBef>
                    <a:spcPts val="0"/>
                  </a:spcBef>
                  <a:buSzPts val="2400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ru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ru-RU" sz="2800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≈  </m:t>
                    </m:r>
                  </m:oMath>
                </a14:m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89,2%</a:t>
                </a:r>
                <a:r>
                  <a:rPr lang="en-US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		    </a:t>
                </a:r>
                <a:r>
                  <a:rPr lang="en-US" sz="2800" i="1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F</a:t>
                </a:r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-значимость </a:t>
                </a:r>
                <a14:m>
                  <m:oMath xmlns:m="http://schemas.openxmlformats.org/officeDocument/2006/math">
                    <m:r>
                      <a:rPr lang="ru-RU" sz="2800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≈</m:t>
                    </m:r>
                  </m:oMath>
                </a14:m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3,5</a:t>
                </a:r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Symbol" pitchFamily="2" charset="2"/>
                    <a:ea typeface="Symbol" pitchFamily="2" charset="2"/>
                    <a:cs typeface="Symbol" pitchFamily="2" charset="2"/>
                  </a:rPr>
                  <a:t>×</a:t>
                </a:r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10</a:t>
                </a:r>
                <a:r>
                  <a:rPr lang="ru-RU" sz="2800" baseline="300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-13</a:t>
                </a:r>
                <a:r>
                  <a:rPr lang="en-RU" sz="2800" dirty="0">
                    <a:solidFill>
                      <a:schemeClr val="tx2">
                        <a:lumMod val="10000"/>
                      </a:schemeClr>
                    </a:solidFill>
                  </a:rPr>
                  <a:t> </a:t>
                </a:r>
              </a:p>
              <a:p>
                <a:pPr indent="-381000">
                  <a:lnSpc>
                    <a:spcPct val="150000"/>
                  </a:lnSpc>
                  <a:spcBef>
                    <a:spcPts val="0"/>
                  </a:spcBef>
                  <a:buSzPts val="2400"/>
                </a:pPr>
                <a:endParaRPr lang="en-RU" sz="28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57" name="Google Shape;2213;p35">
                <a:extLst>
                  <a:ext uri="{FF2B5EF4-FFF2-40B4-BE49-F238E27FC236}">
                    <a16:creationId xmlns:a16="http://schemas.microsoft.com/office/drawing/2014/main" id="{D29D0A81-F49D-2B4E-A89C-918F74E90E28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628247" y="1220520"/>
                <a:ext cx="7887506" cy="1351230"/>
              </a:xfrm>
              <a:prstGeom prst="rect">
                <a:avLst/>
              </a:prstGeom>
              <a:blipFill>
                <a:blip r:embed="rId3"/>
                <a:stretch>
                  <a:fillRect l="-1445" b="-467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8" name="Picture 157">
            <a:extLst>
              <a:ext uri="{FF2B5EF4-FFF2-40B4-BE49-F238E27FC236}">
                <a16:creationId xmlns:a16="http://schemas.microsoft.com/office/drawing/2014/main" id="{539CC8B2-82D4-E94F-91D5-D9353D192C8C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" t="3025" r="49225" b="1660"/>
          <a:stretch/>
        </p:blipFill>
        <p:spPr>
          <a:xfrm>
            <a:off x="707269" y="2800367"/>
            <a:ext cx="4162485" cy="1737533"/>
          </a:xfrm>
          <a:prstGeom prst="rect">
            <a:avLst/>
          </a:prstGeom>
          <a:ln>
            <a:solidFill>
              <a:srgbClr val="00174E"/>
            </a:solidFill>
          </a:ln>
        </p:spPr>
      </p:pic>
      <p:pic>
        <p:nvPicPr>
          <p:cNvPr id="159" name="Picture 158">
            <a:extLst>
              <a:ext uri="{FF2B5EF4-FFF2-40B4-BE49-F238E27FC236}">
                <a16:creationId xmlns:a16="http://schemas.microsoft.com/office/drawing/2014/main" id="{24660692-E3EB-4F4E-90B8-D51308AF7E70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" t="660" r="598" b="916"/>
          <a:stretch/>
        </p:blipFill>
        <p:spPr>
          <a:xfrm>
            <a:off x="5517227" y="2718899"/>
            <a:ext cx="2919504" cy="1900467"/>
          </a:xfrm>
          <a:prstGeom prst="rect">
            <a:avLst/>
          </a:prstGeom>
          <a:ln>
            <a:solidFill>
              <a:srgbClr val="00174E"/>
            </a:solidFill>
          </a:ln>
        </p:spPr>
      </p:pic>
      <p:pic>
        <p:nvPicPr>
          <p:cNvPr id="21" name="Graphic 20" descr="Close">
            <a:extLst>
              <a:ext uri="{FF2B5EF4-FFF2-40B4-BE49-F238E27FC236}">
                <a16:creationId xmlns:a16="http://schemas.microsoft.com/office/drawing/2014/main" id="{38D4AE93-2F6F-114E-993D-C5B8568FA8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6298" y="4300241"/>
            <a:ext cx="237659" cy="237659"/>
          </a:xfrm>
          <a:prstGeom prst="rect">
            <a:avLst/>
          </a:prstGeom>
        </p:spPr>
      </p:pic>
      <p:pic>
        <p:nvPicPr>
          <p:cNvPr id="30" name="Graphic 29" descr="Close">
            <a:extLst>
              <a:ext uri="{FF2B5EF4-FFF2-40B4-BE49-F238E27FC236}">
                <a16:creationId xmlns:a16="http://schemas.microsoft.com/office/drawing/2014/main" id="{EF401AA1-0CE4-8648-8980-C1C80A6F59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6296" y="3873219"/>
            <a:ext cx="237659" cy="237659"/>
          </a:xfrm>
          <a:prstGeom prst="rect">
            <a:avLst/>
          </a:prstGeom>
        </p:spPr>
      </p:pic>
      <p:pic>
        <p:nvPicPr>
          <p:cNvPr id="31" name="Graphic 30" descr="Close">
            <a:extLst>
              <a:ext uri="{FF2B5EF4-FFF2-40B4-BE49-F238E27FC236}">
                <a16:creationId xmlns:a16="http://schemas.microsoft.com/office/drawing/2014/main" id="{7CF44529-3A88-8242-A34B-BCF5061977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8425" y="4086730"/>
            <a:ext cx="237659" cy="237659"/>
          </a:xfrm>
          <a:prstGeom prst="rect">
            <a:avLst/>
          </a:prstGeom>
        </p:spPr>
      </p:pic>
      <p:pic>
        <p:nvPicPr>
          <p:cNvPr id="32" name="Graphic 31" descr="Close">
            <a:extLst>
              <a:ext uri="{FF2B5EF4-FFF2-40B4-BE49-F238E27FC236}">
                <a16:creationId xmlns:a16="http://schemas.microsoft.com/office/drawing/2014/main" id="{22196281-AD0F-C44C-AB83-EDB0EE53B2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2952" y="3416791"/>
            <a:ext cx="237659" cy="237659"/>
          </a:xfrm>
          <a:prstGeom prst="rect">
            <a:avLst/>
          </a:prstGeom>
        </p:spPr>
      </p:pic>
      <p:pic>
        <p:nvPicPr>
          <p:cNvPr id="33" name="Graphic 32" descr="Tick">
            <a:extLst>
              <a:ext uri="{FF2B5EF4-FFF2-40B4-BE49-F238E27FC236}">
                <a16:creationId xmlns:a16="http://schemas.microsoft.com/office/drawing/2014/main" id="{1BDC5E7D-7A35-BA4D-A6C5-43E7A42E26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8853" y="3668992"/>
            <a:ext cx="201598" cy="201598"/>
          </a:xfrm>
          <a:prstGeom prst="rect">
            <a:avLst/>
          </a:prstGeom>
        </p:spPr>
      </p:pic>
      <p:pic>
        <p:nvPicPr>
          <p:cNvPr id="34" name="Graphic 33" descr="Tick">
            <a:extLst>
              <a:ext uri="{FF2B5EF4-FFF2-40B4-BE49-F238E27FC236}">
                <a16:creationId xmlns:a16="http://schemas.microsoft.com/office/drawing/2014/main" id="{9A8FE5D0-B2A6-0840-B889-44082D17E6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8127" y="3221311"/>
            <a:ext cx="201598" cy="20159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8529ADC-3388-F047-A407-262E0EF682F6}"/>
              </a:ext>
            </a:extLst>
          </p:cNvPr>
          <p:cNvSpPr/>
          <p:nvPr/>
        </p:nvSpPr>
        <p:spPr>
          <a:xfrm>
            <a:off x="1558046" y="4675059"/>
            <a:ext cx="24609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Рисунок 3.1 Анализ факторов</a:t>
            </a:r>
            <a:endParaRPr lang="en-RU" sz="900" i="1" dirty="0">
              <a:solidFill>
                <a:srgbClr val="44546A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E9A3FBD-DB85-F54B-B3B5-93D22F2EE98D}"/>
              </a:ext>
            </a:extLst>
          </p:cNvPr>
          <p:cNvSpPr/>
          <p:nvPr/>
        </p:nvSpPr>
        <p:spPr>
          <a:xfrm>
            <a:off x="5360992" y="4655455"/>
            <a:ext cx="32319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Рисунок 3.2 </a:t>
            </a:r>
            <a:r>
              <a:rPr lang="ru-RU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Межфакторная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 корреляция</a:t>
            </a:r>
            <a:endParaRPr lang="en-RU" sz="900" i="1" dirty="0">
              <a:solidFill>
                <a:srgbClr val="44546A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7191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83630" y="605600"/>
            <a:ext cx="876037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dirty="0"/>
              <a:t>Анализ регрессионной модели</a:t>
            </a:r>
            <a:endParaRPr sz="4400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11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7" name="Google Shape;2213;p35">
                <a:extLst>
                  <a:ext uri="{FF2B5EF4-FFF2-40B4-BE49-F238E27FC236}">
                    <a16:creationId xmlns:a16="http://schemas.microsoft.com/office/drawing/2014/main" id="{D29D0A81-F49D-2B4E-A89C-918F74E90E28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28247" y="1800406"/>
                <a:ext cx="3515736" cy="2116067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indent="-381000">
                  <a:lnSpc>
                    <a:spcPct val="150000"/>
                  </a:lnSpc>
                  <a:spcBef>
                    <a:spcPts val="0"/>
                  </a:spcBef>
                  <a:buSzPts val="2400"/>
                </a:pPr>
                <a14:m>
                  <m:oMath xmlns:m="http://schemas.openxmlformats.org/officeDocument/2006/math">
                    <m:r>
                      <a:rPr lang="en-RU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RU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= </m:t>
                    </m:r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RU" sz="280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+ </m:t>
                    </m:r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RU" sz="28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RU" sz="2800" dirty="0">
                  <a:solidFill>
                    <a:srgbClr val="000000"/>
                  </a:solidFill>
                </a:endParaRPr>
              </a:p>
              <a:p>
                <a:pPr indent="-381000">
                  <a:lnSpc>
                    <a:spcPct val="150000"/>
                  </a:lnSpc>
                  <a:spcBef>
                    <a:spcPts val="0"/>
                  </a:spcBef>
                  <a:buSzPts val="2400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ru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ru-RU" sz="2800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≈  </m:t>
                    </m:r>
                  </m:oMath>
                </a14:m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81,2%</a:t>
                </a:r>
                <a:r>
                  <a:rPr lang="en-US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	</a:t>
                </a:r>
                <a:endParaRPr lang="ru-RU" sz="2800" dirty="0">
                  <a:solidFill>
                    <a:schemeClr val="tx2">
                      <a:lumMod val="10000"/>
                    </a:schemeClr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-381000">
                  <a:lnSpc>
                    <a:spcPct val="150000"/>
                  </a:lnSpc>
                  <a:spcBef>
                    <a:spcPts val="0"/>
                  </a:spcBef>
                  <a:buSzPts val="2400"/>
                </a:pPr>
                <a:r>
                  <a:rPr lang="en-US" sz="2800" i="1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F</a:t>
                </a:r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-знач. </a:t>
                </a:r>
                <a14:m>
                  <m:oMath xmlns:m="http://schemas.openxmlformats.org/officeDocument/2006/math">
                    <m:r>
                      <a:rPr lang="ru-RU" sz="2800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≈</m:t>
                    </m:r>
                  </m:oMath>
                </a14:m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1,7</a:t>
                </a:r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Symbol" pitchFamily="2" charset="2"/>
                    <a:ea typeface="Symbol" pitchFamily="2" charset="2"/>
                    <a:cs typeface="Symbol" pitchFamily="2" charset="2"/>
                  </a:rPr>
                  <a:t>×</a:t>
                </a:r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10</a:t>
                </a:r>
                <a:r>
                  <a:rPr lang="ru-RU" sz="2800" baseline="300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-13</a:t>
                </a:r>
                <a:r>
                  <a:rPr lang="en-RU" sz="2800" dirty="0">
                    <a:solidFill>
                      <a:schemeClr val="tx2">
                        <a:lumMod val="10000"/>
                      </a:schemeClr>
                    </a:solidFill>
                  </a:rPr>
                  <a:t> </a:t>
                </a:r>
              </a:p>
              <a:p>
                <a:pPr indent="-381000">
                  <a:lnSpc>
                    <a:spcPct val="150000"/>
                  </a:lnSpc>
                  <a:spcBef>
                    <a:spcPts val="0"/>
                  </a:spcBef>
                  <a:buSzPts val="2400"/>
                </a:pPr>
                <a:endParaRPr lang="en-RU" sz="28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57" name="Google Shape;2213;p35">
                <a:extLst>
                  <a:ext uri="{FF2B5EF4-FFF2-40B4-BE49-F238E27FC236}">
                    <a16:creationId xmlns:a16="http://schemas.microsoft.com/office/drawing/2014/main" id="{D29D0A81-F49D-2B4E-A89C-918F74E90E28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628247" y="1800406"/>
                <a:ext cx="3515736" cy="2116067"/>
              </a:xfrm>
              <a:prstGeom prst="rect">
                <a:avLst/>
              </a:prstGeom>
              <a:blipFill>
                <a:blip r:embed="rId3"/>
                <a:stretch>
                  <a:fillRect l="-323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0" name="Picture 159">
            <a:extLst>
              <a:ext uri="{FF2B5EF4-FFF2-40B4-BE49-F238E27FC236}">
                <a16:creationId xmlns:a16="http://schemas.microsoft.com/office/drawing/2014/main" id="{47DEF305-E963-8B46-B80F-656146F54F5E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709" y="1213769"/>
            <a:ext cx="4362044" cy="34229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815E51-6A06-5B4D-9577-C13C5F6F329F}"/>
              </a:ext>
            </a:extLst>
          </p:cNvPr>
          <p:cNvSpPr txBox="1"/>
          <p:nvPr/>
        </p:nvSpPr>
        <p:spPr>
          <a:xfrm>
            <a:off x="4249842" y="4609440"/>
            <a:ext cx="4265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Рисунок 3.</a:t>
            </a:r>
            <a:r>
              <a:rPr lang="en-US" dirty="0"/>
              <a:t>1</a:t>
            </a:r>
            <a:r>
              <a:rPr lang="ru-RU" dirty="0"/>
              <a:t>. Поле корреляции парной регрессии</a:t>
            </a:r>
            <a:endParaRPr lang="en-RU" i="1" dirty="0"/>
          </a:p>
          <a:p>
            <a:endParaRPr lang="en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1368769"/>
            <a:ext cx="4615037" cy="182205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dirty="0"/>
              <a:t>Тестирование гетероскедасти-чности</a:t>
            </a:r>
            <a:endParaRPr sz="4400"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Тесты Глейзера и Уайта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4</a:t>
            </a:r>
          </a:p>
        </p:txBody>
      </p:sp>
      <p:grpSp>
        <p:nvGrpSpPr>
          <p:cNvPr id="99" name="Google Shape;1748;p30">
            <a:extLst>
              <a:ext uri="{FF2B5EF4-FFF2-40B4-BE49-F238E27FC236}">
                <a16:creationId xmlns:a16="http://schemas.microsoft.com/office/drawing/2014/main" id="{CB1923B1-6C7D-0741-A4AA-F1CEFDBC6CF3}"/>
              </a:ext>
            </a:extLst>
          </p:cNvPr>
          <p:cNvGrpSpPr/>
          <p:nvPr/>
        </p:nvGrpSpPr>
        <p:grpSpPr>
          <a:xfrm>
            <a:off x="6380480" y="518995"/>
            <a:ext cx="2065253" cy="4105510"/>
            <a:chOff x="4075404" y="231400"/>
            <a:chExt cx="2368533" cy="4708398"/>
          </a:xfrm>
        </p:grpSpPr>
        <p:sp>
          <p:nvSpPr>
            <p:cNvPr id="100" name="Google Shape;1749;p30">
              <a:extLst>
                <a:ext uri="{FF2B5EF4-FFF2-40B4-BE49-F238E27FC236}">
                  <a16:creationId xmlns:a16="http://schemas.microsoft.com/office/drawing/2014/main" id="{A63EC925-5D0B-BF4B-998E-2744B224ACDE}"/>
                </a:ext>
              </a:extLst>
            </p:cNvPr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750;p30">
              <a:extLst>
                <a:ext uri="{FF2B5EF4-FFF2-40B4-BE49-F238E27FC236}">
                  <a16:creationId xmlns:a16="http://schemas.microsoft.com/office/drawing/2014/main" id="{2F7327AB-34D8-2C4A-9954-49920335DF70}"/>
                </a:ext>
              </a:extLst>
            </p:cNvPr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751;p30">
              <a:extLst>
                <a:ext uri="{FF2B5EF4-FFF2-40B4-BE49-F238E27FC236}">
                  <a16:creationId xmlns:a16="http://schemas.microsoft.com/office/drawing/2014/main" id="{29BCA011-5007-BF43-8DE7-2EF78C1F6585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752;p30">
              <a:extLst>
                <a:ext uri="{FF2B5EF4-FFF2-40B4-BE49-F238E27FC236}">
                  <a16:creationId xmlns:a16="http://schemas.microsoft.com/office/drawing/2014/main" id="{4FFA135A-3FC4-FD4C-AA03-B9CE73FB607B}"/>
                </a:ext>
              </a:extLst>
            </p:cNvPr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753;p30">
              <a:extLst>
                <a:ext uri="{FF2B5EF4-FFF2-40B4-BE49-F238E27FC236}">
                  <a16:creationId xmlns:a16="http://schemas.microsoft.com/office/drawing/2014/main" id="{6B5C07D3-EFEA-D94A-972A-29F13B5636D5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754;p30">
              <a:extLst>
                <a:ext uri="{FF2B5EF4-FFF2-40B4-BE49-F238E27FC236}">
                  <a16:creationId xmlns:a16="http://schemas.microsoft.com/office/drawing/2014/main" id="{0D7BA9A5-4268-7C4C-A357-253D7A59242E}"/>
                </a:ext>
              </a:extLst>
            </p:cNvPr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755;p30">
              <a:extLst>
                <a:ext uri="{FF2B5EF4-FFF2-40B4-BE49-F238E27FC236}">
                  <a16:creationId xmlns:a16="http://schemas.microsoft.com/office/drawing/2014/main" id="{6BC9AA2E-17D3-484D-854C-F64D6F510AA1}"/>
                </a:ext>
              </a:extLst>
            </p:cNvPr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756;p30">
              <a:extLst>
                <a:ext uri="{FF2B5EF4-FFF2-40B4-BE49-F238E27FC236}">
                  <a16:creationId xmlns:a16="http://schemas.microsoft.com/office/drawing/2014/main" id="{E137516B-CAF2-3340-A0C6-0E7ED1AEDDA5}"/>
                </a:ext>
              </a:extLst>
            </p:cNvPr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757;p30">
              <a:extLst>
                <a:ext uri="{FF2B5EF4-FFF2-40B4-BE49-F238E27FC236}">
                  <a16:creationId xmlns:a16="http://schemas.microsoft.com/office/drawing/2014/main" id="{016CB7DC-A55A-AA40-A533-A4E07A05D6E9}"/>
                </a:ext>
              </a:extLst>
            </p:cNvPr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758;p30">
              <a:extLst>
                <a:ext uri="{FF2B5EF4-FFF2-40B4-BE49-F238E27FC236}">
                  <a16:creationId xmlns:a16="http://schemas.microsoft.com/office/drawing/2014/main" id="{2007ADCA-18E1-1441-85C2-B49EBA3ADF24}"/>
                </a:ext>
              </a:extLst>
            </p:cNvPr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759;p30">
              <a:extLst>
                <a:ext uri="{FF2B5EF4-FFF2-40B4-BE49-F238E27FC236}">
                  <a16:creationId xmlns:a16="http://schemas.microsoft.com/office/drawing/2014/main" id="{0F137474-CDFB-184D-93B3-246F7E626DE6}"/>
                </a:ext>
              </a:extLst>
            </p:cNvPr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760;p30">
              <a:extLst>
                <a:ext uri="{FF2B5EF4-FFF2-40B4-BE49-F238E27FC236}">
                  <a16:creationId xmlns:a16="http://schemas.microsoft.com/office/drawing/2014/main" id="{B2C232FE-967C-7B4D-ADCA-57AFE3398244}"/>
                </a:ext>
              </a:extLst>
            </p:cNvPr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761;p30">
              <a:extLst>
                <a:ext uri="{FF2B5EF4-FFF2-40B4-BE49-F238E27FC236}">
                  <a16:creationId xmlns:a16="http://schemas.microsoft.com/office/drawing/2014/main" id="{C84B7455-9FFB-3941-87C6-B45AE9CB0ABF}"/>
                </a:ext>
              </a:extLst>
            </p:cNvPr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762;p30">
              <a:extLst>
                <a:ext uri="{FF2B5EF4-FFF2-40B4-BE49-F238E27FC236}">
                  <a16:creationId xmlns:a16="http://schemas.microsoft.com/office/drawing/2014/main" id="{E12B86E9-1A0A-C446-90EE-915B35257202}"/>
                </a:ext>
              </a:extLst>
            </p:cNvPr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763;p30">
              <a:extLst>
                <a:ext uri="{FF2B5EF4-FFF2-40B4-BE49-F238E27FC236}">
                  <a16:creationId xmlns:a16="http://schemas.microsoft.com/office/drawing/2014/main" id="{40BE37C8-7387-CF40-8BA2-FCB21D03DC07}"/>
                </a:ext>
              </a:extLst>
            </p:cNvPr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764;p30">
              <a:extLst>
                <a:ext uri="{FF2B5EF4-FFF2-40B4-BE49-F238E27FC236}">
                  <a16:creationId xmlns:a16="http://schemas.microsoft.com/office/drawing/2014/main" id="{7EC4DC64-A149-F647-BD15-03541AB47D44}"/>
                </a:ext>
              </a:extLst>
            </p:cNvPr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765;p30">
              <a:extLst>
                <a:ext uri="{FF2B5EF4-FFF2-40B4-BE49-F238E27FC236}">
                  <a16:creationId xmlns:a16="http://schemas.microsoft.com/office/drawing/2014/main" id="{B154CB0A-1F7A-1749-BE0A-272A2D07F54A}"/>
                </a:ext>
              </a:extLst>
            </p:cNvPr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766;p30">
              <a:extLst>
                <a:ext uri="{FF2B5EF4-FFF2-40B4-BE49-F238E27FC236}">
                  <a16:creationId xmlns:a16="http://schemas.microsoft.com/office/drawing/2014/main" id="{A91497D6-DF5E-6842-A985-0A60958B64EC}"/>
                </a:ext>
              </a:extLst>
            </p:cNvPr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767;p30">
              <a:extLst>
                <a:ext uri="{FF2B5EF4-FFF2-40B4-BE49-F238E27FC236}">
                  <a16:creationId xmlns:a16="http://schemas.microsoft.com/office/drawing/2014/main" id="{117FCC05-4913-2A42-AC6F-ACDE9C8577D6}"/>
                </a:ext>
              </a:extLst>
            </p:cNvPr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768;p30">
              <a:extLst>
                <a:ext uri="{FF2B5EF4-FFF2-40B4-BE49-F238E27FC236}">
                  <a16:creationId xmlns:a16="http://schemas.microsoft.com/office/drawing/2014/main" id="{F9651161-C8CB-624F-98E7-1E9F89DA1F83}"/>
                </a:ext>
              </a:extLst>
            </p:cNvPr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769;p30">
              <a:extLst>
                <a:ext uri="{FF2B5EF4-FFF2-40B4-BE49-F238E27FC236}">
                  <a16:creationId xmlns:a16="http://schemas.microsoft.com/office/drawing/2014/main" id="{92A5DBFD-E4C8-C645-81D4-88D2D81C0487}"/>
                </a:ext>
              </a:extLst>
            </p:cNvPr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770;p30">
              <a:extLst>
                <a:ext uri="{FF2B5EF4-FFF2-40B4-BE49-F238E27FC236}">
                  <a16:creationId xmlns:a16="http://schemas.microsoft.com/office/drawing/2014/main" id="{34BE80C4-1268-C948-9207-DC3F56D903BE}"/>
                </a:ext>
              </a:extLst>
            </p:cNvPr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771;p30">
              <a:extLst>
                <a:ext uri="{FF2B5EF4-FFF2-40B4-BE49-F238E27FC236}">
                  <a16:creationId xmlns:a16="http://schemas.microsoft.com/office/drawing/2014/main" id="{C2D009B3-B356-8F4D-8EA4-3AF2A3B45B3E}"/>
                </a:ext>
              </a:extLst>
            </p:cNvPr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rgbClr val="0578F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772;p30">
              <a:extLst>
                <a:ext uri="{FF2B5EF4-FFF2-40B4-BE49-F238E27FC236}">
                  <a16:creationId xmlns:a16="http://schemas.microsoft.com/office/drawing/2014/main" id="{EA7D94A4-237E-0D4F-99EF-0CB235DD5218}"/>
                </a:ext>
              </a:extLst>
            </p:cNvPr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773;p30">
              <a:extLst>
                <a:ext uri="{FF2B5EF4-FFF2-40B4-BE49-F238E27FC236}">
                  <a16:creationId xmlns:a16="http://schemas.microsoft.com/office/drawing/2014/main" id="{D28F339D-4C48-2343-AF6B-94E72FC08D08}"/>
                </a:ext>
              </a:extLst>
            </p:cNvPr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774;p30">
              <a:extLst>
                <a:ext uri="{FF2B5EF4-FFF2-40B4-BE49-F238E27FC236}">
                  <a16:creationId xmlns:a16="http://schemas.microsoft.com/office/drawing/2014/main" id="{5B37889F-B73B-0442-980D-E31583F95A1D}"/>
                </a:ext>
              </a:extLst>
            </p:cNvPr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rgbClr val="0578F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775;p30">
              <a:extLst>
                <a:ext uri="{FF2B5EF4-FFF2-40B4-BE49-F238E27FC236}">
                  <a16:creationId xmlns:a16="http://schemas.microsoft.com/office/drawing/2014/main" id="{9A7A716B-02CB-7347-80E5-BDD7A01C3CB4}"/>
                </a:ext>
              </a:extLst>
            </p:cNvPr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776;p30">
              <a:extLst>
                <a:ext uri="{FF2B5EF4-FFF2-40B4-BE49-F238E27FC236}">
                  <a16:creationId xmlns:a16="http://schemas.microsoft.com/office/drawing/2014/main" id="{AFCC8B08-69BE-1743-8D0D-A1E3BDF67581}"/>
                </a:ext>
              </a:extLst>
            </p:cNvPr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777;p30">
              <a:extLst>
                <a:ext uri="{FF2B5EF4-FFF2-40B4-BE49-F238E27FC236}">
                  <a16:creationId xmlns:a16="http://schemas.microsoft.com/office/drawing/2014/main" id="{444A21D1-2155-FE4D-8B50-B463BCBE66D7}"/>
                </a:ext>
              </a:extLst>
            </p:cNvPr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778;p30">
              <a:extLst>
                <a:ext uri="{FF2B5EF4-FFF2-40B4-BE49-F238E27FC236}">
                  <a16:creationId xmlns:a16="http://schemas.microsoft.com/office/drawing/2014/main" id="{585CDEBD-B2F4-C94F-AEFA-F45E545CEA23}"/>
                </a:ext>
              </a:extLst>
            </p:cNvPr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779;p30">
              <a:extLst>
                <a:ext uri="{FF2B5EF4-FFF2-40B4-BE49-F238E27FC236}">
                  <a16:creationId xmlns:a16="http://schemas.microsoft.com/office/drawing/2014/main" id="{F7C242F3-D681-8142-B835-9D6FE1DA9055}"/>
                </a:ext>
              </a:extLst>
            </p:cNvPr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780;p30">
              <a:extLst>
                <a:ext uri="{FF2B5EF4-FFF2-40B4-BE49-F238E27FC236}">
                  <a16:creationId xmlns:a16="http://schemas.microsoft.com/office/drawing/2014/main" id="{B6695B35-D549-7244-B5A2-89CE84F0A1A0}"/>
                </a:ext>
              </a:extLst>
            </p:cNvPr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781;p30">
              <a:extLst>
                <a:ext uri="{FF2B5EF4-FFF2-40B4-BE49-F238E27FC236}">
                  <a16:creationId xmlns:a16="http://schemas.microsoft.com/office/drawing/2014/main" id="{2BA146B1-ECA4-A04B-8C3F-787869CD6091}"/>
                </a:ext>
              </a:extLst>
            </p:cNvPr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782;p30">
              <a:extLst>
                <a:ext uri="{FF2B5EF4-FFF2-40B4-BE49-F238E27FC236}">
                  <a16:creationId xmlns:a16="http://schemas.microsoft.com/office/drawing/2014/main" id="{C4C8C8B5-2407-1F4B-862C-292241EEC2AA}"/>
                </a:ext>
              </a:extLst>
            </p:cNvPr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783;p30">
              <a:extLst>
                <a:ext uri="{FF2B5EF4-FFF2-40B4-BE49-F238E27FC236}">
                  <a16:creationId xmlns:a16="http://schemas.microsoft.com/office/drawing/2014/main" id="{36FA9788-678F-574F-8EAA-F4E08A700921}"/>
                </a:ext>
              </a:extLst>
            </p:cNvPr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784;p30">
              <a:extLst>
                <a:ext uri="{FF2B5EF4-FFF2-40B4-BE49-F238E27FC236}">
                  <a16:creationId xmlns:a16="http://schemas.microsoft.com/office/drawing/2014/main" id="{952C813F-FF88-044F-8387-36779FF24768}"/>
                </a:ext>
              </a:extLst>
            </p:cNvPr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785;p30">
              <a:extLst>
                <a:ext uri="{FF2B5EF4-FFF2-40B4-BE49-F238E27FC236}">
                  <a16:creationId xmlns:a16="http://schemas.microsoft.com/office/drawing/2014/main" id="{AAABDCD1-6682-154B-9658-E17979674913}"/>
                </a:ext>
              </a:extLst>
            </p:cNvPr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786;p30">
              <a:extLst>
                <a:ext uri="{FF2B5EF4-FFF2-40B4-BE49-F238E27FC236}">
                  <a16:creationId xmlns:a16="http://schemas.microsoft.com/office/drawing/2014/main" id="{9912C6DA-C542-A145-A849-21FB834F0891}"/>
                </a:ext>
              </a:extLst>
            </p:cNvPr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926;p30">
              <a:extLst>
                <a:ext uri="{FF2B5EF4-FFF2-40B4-BE49-F238E27FC236}">
                  <a16:creationId xmlns:a16="http://schemas.microsoft.com/office/drawing/2014/main" id="{3898CDBE-0FE9-E443-B7FD-FFCDC9C5FF64}"/>
                </a:ext>
              </a:extLst>
            </p:cNvPr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927;p30">
              <a:extLst>
                <a:ext uri="{FF2B5EF4-FFF2-40B4-BE49-F238E27FC236}">
                  <a16:creationId xmlns:a16="http://schemas.microsoft.com/office/drawing/2014/main" id="{5AC47600-6C1C-BE42-AFD6-7BA6951AD6A5}"/>
                </a:ext>
              </a:extLst>
            </p:cNvPr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928;p30">
              <a:extLst>
                <a:ext uri="{FF2B5EF4-FFF2-40B4-BE49-F238E27FC236}">
                  <a16:creationId xmlns:a16="http://schemas.microsoft.com/office/drawing/2014/main" id="{AEC7DB02-EC1B-F240-9FF2-28D5D434A1D9}"/>
                </a:ext>
              </a:extLst>
            </p:cNvPr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929;p30">
              <a:extLst>
                <a:ext uri="{FF2B5EF4-FFF2-40B4-BE49-F238E27FC236}">
                  <a16:creationId xmlns:a16="http://schemas.microsoft.com/office/drawing/2014/main" id="{E02B6BE4-9EA0-2543-B009-2C5D51FCA2B2}"/>
                </a:ext>
              </a:extLst>
            </p:cNvPr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930;p30">
              <a:extLst>
                <a:ext uri="{FF2B5EF4-FFF2-40B4-BE49-F238E27FC236}">
                  <a16:creationId xmlns:a16="http://schemas.microsoft.com/office/drawing/2014/main" id="{B2DB0177-FE84-DD42-A789-1EC2811F002F}"/>
                </a:ext>
              </a:extLst>
            </p:cNvPr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931;p30">
              <a:extLst>
                <a:ext uri="{FF2B5EF4-FFF2-40B4-BE49-F238E27FC236}">
                  <a16:creationId xmlns:a16="http://schemas.microsoft.com/office/drawing/2014/main" id="{4FECBFCC-ABAD-7B4B-9F59-20F9F5872AC1}"/>
                </a:ext>
              </a:extLst>
            </p:cNvPr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932;p30">
              <a:extLst>
                <a:ext uri="{FF2B5EF4-FFF2-40B4-BE49-F238E27FC236}">
                  <a16:creationId xmlns:a16="http://schemas.microsoft.com/office/drawing/2014/main" id="{4D14CE07-2CD8-FD4E-BBA6-0FF4F3C28E6F}"/>
                </a:ext>
              </a:extLst>
            </p:cNvPr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933;p30">
              <a:extLst>
                <a:ext uri="{FF2B5EF4-FFF2-40B4-BE49-F238E27FC236}">
                  <a16:creationId xmlns:a16="http://schemas.microsoft.com/office/drawing/2014/main" id="{74EFA5FC-0643-E242-B1A7-CA0333BE7C0E}"/>
                </a:ext>
              </a:extLst>
            </p:cNvPr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934;p30">
              <a:extLst>
                <a:ext uri="{FF2B5EF4-FFF2-40B4-BE49-F238E27FC236}">
                  <a16:creationId xmlns:a16="http://schemas.microsoft.com/office/drawing/2014/main" id="{32CF25BE-1C5C-1C43-AC72-B33FD1EC855C}"/>
                </a:ext>
              </a:extLst>
            </p:cNvPr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935;p30">
              <a:extLst>
                <a:ext uri="{FF2B5EF4-FFF2-40B4-BE49-F238E27FC236}">
                  <a16:creationId xmlns:a16="http://schemas.microsoft.com/office/drawing/2014/main" id="{9C27DC88-1D53-7841-827B-CC9D7CD89994}"/>
                </a:ext>
              </a:extLst>
            </p:cNvPr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936;p30">
              <a:extLst>
                <a:ext uri="{FF2B5EF4-FFF2-40B4-BE49-F238E27FC236}">
                  <a16:creationId xmlns:a16="http://schemas.microsoft.com/office/drawing/2014/main" id="{643C4E83-2EAB-4D44-A312-B7786777EBAC}"/>
                </a:ext>
              </a:extLst>
            </p:cNvPr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937;p30">
              <a:extLst>
                <a:ext uri="{FF2B5EF4-FFF2-40B4-BE49-F238E27FC236}">
                  <a16:creationId xmlns:a16="http://schemas.microsoft.com/office/drawing/2014/main" id="{23AB48F0-6CF5-2C40-A3D3-2280D9F5E0A7}"/>
                </a:ext>
              </a:extLst>
            </p:cNvPr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938;p30">
              <a:extLst>
                <a:ext uri="{FF2B5EF4-FFF2-40B4-BE49-F238E27FC236}">
                  <a16:creationId xmlns:a16="http://schemas.microsoft.com/office/drawing/2014/main" id="{05BF2B0D-3814-E64D-81A3-9DDD2BFC5EB5}"/>
                </a:ext>
              </a:extLst>
            </p:cNvPr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939;p30">
              <a:extLst>
                <a:ext uri="{FF2B5EF4-FFF2-40B4-BE49-F238E27FC236}">
                  <a16:creationId xmlns:a16="http://schemas.microsoft.com/office/drawing/2014/main" id="{727DF331-5387-414D-BE46-FFB0976239E8}"/>
                </a:ext>
              </a:extLst>
            </p:cNvPr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940;p30">
              <a:extLst>
                <a:ext uri="{FF2B5EF4-FFF2-40B4-BE49-F238E27FC236}">
                  <a16:creationId xmlns:a16="http://schemas.microsoft.com/office/drawing/2014/main" id="{F0471DCE-D1BF-984F-8D15-9194A379E4F1}"/>
                </a:ext>
              </a:extLst>
            </p:cNvPr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941;p30">
              <a:extLst>
                <a:ext uri="{FF2B5EF4-FFF2-40B4-BE49-F238E27FC236}">
                  <a16:creationId xmlns:a16="http://schemas.microsoft.com/office/drawing/2014/main" id="{7DA7CDAB-DAED-7B4D-B1CF-76E09A590472}"/>
                </a:ext>
              </a:extLst>
            </p:cNvPr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942;p30">
              <a:extLst>
                <a:ext uri="{FF2B5EF4-FFF2-40B4-BE49-F238E27FC236}">
                  <a16:creationId xmlns:a16="http://schemas.microsoft.com/office/drawing/2014/main" id="{60B6A67A-34DE-6744-900F-FEE7CAD42BE3}"/>
                </a:ext>
              </a:extLst>
            </p:cNvPr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427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83630" y="605600"/>
            <a:ext cx="6159410" cy="49168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dirty="0"/>
              <a:t>Описание тестов</a:t>
            </a:r>
            <a:endParaRPr sz="4400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13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7" name="Google Shape;2213;p35">
                <a:extLst>
                  <a:ext uri="{FF2B5EF4-FFF2-40B4-BE49-F238E27FC236}">
                    <a16:creationId xmlns:a16="http://schemas.microsoft.com/office/drawing/2014/main" id="{D29D0A81-F49D-2B4E-A89C-918F74E90E28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501526" y="1677482"/>
                <a:ext cx="7205113" cy="2116067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RU" i="1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ru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m:rPr>
                        <m:nor/>
                      </m:rPr>
                      <a:rPr lang="ru-RU">
                        <a:solidFill>
                          <a:schemeClr val="tx2">
                            <a:lumMod val="10000"/>
                          </a:schemeClr>
                        </a:solidFill>
                      </a:rPr>
                      <m:t>: </m:t>
                    </m:r>
                    <m:r>
                      <a:rPr lang="ru-RU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ru-RU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: </m:t>
                    </m:r>
                    <m:sSubSup>
                      <m:sSubSupPr>
                        <m:ctrlPr>
                          <a:rPr lang="en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ru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ru-RU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ru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ru-RU">
                        <a:solidFill>
                          <a:schemeClr val="tx2">
                            <a:lumMod val="10000"/>
                          </a:schemeClr>
                        </a:solidFill>
                      </a:rPr>
                      <m:t>, где </m:t>
                    </m:r>
                    <m:r>
                      <a:rPr lang="en-US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ru-RU">
                        <a:solidFill>
                          <a:schemeClr val="tx2">
                            <a:lumMod val="10000"/>
                          </a:schemeClr>
                        </a:solidFill>
                      </a:rPr>
                      <m:t>– номер остатка. (Дисперсии остатков одинаковы − гомоскедастичность).</m:t>
                    </m:r>
                  </m:oMath>
                </a14:m>
                <a:endParaRPr lang="en-RU" dirty="0">
                  <a:solidFill>
                    <a:schemeClr val="tx2">
                      <a:lumMod val="10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ru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m:rPr>
                        <m:nor/>
                      </m:rPr>
                      <a:rPr lang="ru-RU">
                        <a:solidFill>
                          <a:schemeClr val="tx2">
                            <a:lumMod val="10000"/>
                          </a:schemeClr>
                        </a:solidFill>
                      </a:rPr>
                      <m:t>: </m:t>
                    </m:r>
                    <m:r>
                      <a:rPr lang="ru-RU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∃</m:t>
                    </m:r>
                    <m:r>
                      <a:rPr lang="en-US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ru-RU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ru-RU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: </m:t>
                    </m:r>
                    <m:sSubSup>
                      <m:sSubSupPr>
                        <m:ctrlPr>
                          <a:rPr lang="en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ru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ru-RU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≠</m:t>
                    </m:r>
                    <m:sSubSup>
                      <m:sSubSupPr>
                        <m:ctrlPr>
                          <a:rPr lang="en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ru-RU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m:rPr>
                        <m:nor/>
                      </m:rPr>
                      <a:rPr lang="ru-RU">
                        <a:solidFill>
                          <a:schemeClr val="tx2">
                            <a:lumMod val="10000"/>
                          </a:schemeClr>
                        </a:solidFill>
                      </a:rPr>
                      <m:t>, где </m:t>
                    </m:r>
                    <m:r>
                      <a:rPr lang="en-US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ru-RU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m:rPr>
                        <m:nor/>
                      </m:rPr>
                      <a:rPr lang="ru-RU">
                        <a:solidFill>
                          <a:schemeClr val="tx2">
                            <a:lumMod val="10000"/>
                          </a:schemeClr>
                        </a:solidFill>
                      </a:rPr>
                      <m:t> – остатки. (Дисперсии </m:t>
                    </m:r>
                    <m:r>
                      <a:rPr lang="en-US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m:rPr>
                        <m:nor/>
                      </m:rPr>
                      <a:rPr lang="en-US">
                        <a:solidFill>
                          <a:schemeClr val="tx2">
                            <a:lumMod val="10000"/>
                          </a:schemeClr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ru-RU">
                        <a:solidFill>
                          <a:schemeClr val="tx2">
                            <a:lumMod val="10000"/>
                          </a:schemeClr>
                        </a:solidFill>
                      </a:rPr>
                      <m:t>и </m:t>
                    </m:r>
                    <m:r>
                      <a:rPr lang="en-US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ru-RU">
                        <a:solidFill>
                          <a:schemeClr val="tx2">
                            <a:lumMod val="10000"/>
                          </a:schemeClr>
                        </a:solidFill>
                      </a:rPr>
                      <m:t>остатков различны − гетероскедастичность).</m:t>
                    </m:r>
                  </m:oMath>
                </a14:m>
                <a:endParaRPr lang="en-RU" dirty="0">
                  <a:solidFill>
                    <a:schemeClr val="tx2">
                      <a:lumMod val="1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57" name="Google Shape;2213;p35">
                <a:extLst>
                  <a:ext uri="{FF2B5EF4-FFF2-40B4-BE49-F238E27FC236}">
                    <a16:creationId xmlns:a16="http://schemas.microsoft.com/office/drawing/2014/main" id="{D29D0A81-F49D-2B4E-A89C-918F74E90E28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01526" y="1677482"/>
                <a:ext cx="7205113" cy="2116067"/>
              </a:xfrm>
              <a:prstGeom prst="rect">
                <a:avLst/>
              </a:prstGeom>
              <a:blipFill>
                <a:blip r:embed="rId3"/>
                <a:stretch>
                  <a:fillRect l="-35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A85A6B1A-D507-9E41-850B-91ADEDB22200}"/>
              </a:ext>
            </a:extLst>
          </p:cNvPr>
          <p:cNvSpPr txBox="1"/>
          <p:nvPr/>
        </p:nvSpPr>
        <p:spPr>
          <a:xfrm>
            <a:off x="501526" y="1232990"/>
            <a:ext cx="13805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Гипотезы:</a:t>
            </a:r>
            <a:endParaRPr lang="en-RU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C2C785-ED76-AA40-BE95-9226400D62F3}"/>
              </a:ext>
            </a:extLst>
          </p:cNvPr>
          <p:cNvSpPr txBox="1"/>
          <p:nvPr/>
        </p:nvSpPr>
        <p:spPr>
          <a:xfrm>
            <a:off x="501526" y="1254862"/>
            <a:ext cx="1919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Тест Глейзера</a:t>
            </a:r>
            <a:endParaRPr lang="en-RU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0D4C644-8A92-5D4A-9346-2C7684DF86F4}"/>
                  </a:ext>
                </a:extLst>
              </p:cNvPr>
              <p:cNvSpPr/>
              <p:nvPr/>
            </p:nvSpPr>
            <p:spPr>
              <a:xfrm>
                <a:off x="501526" y="1654972"/>
                <a:ext cx="3430394" cy="16384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RU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RU" sz="20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RU" sz="2000" i="1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RU" sz="200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RU" sz="2000" i="1">
                          <a:latin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RU" sz="200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RU" sz="2000" i="1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RU" sz="2000">
                          <a:latin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lang="ru-RU" sz="2000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RU" sz="20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RU" sz="2000" i="1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RU" sz="200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RU" sz="2000" i="1">
                          <a:latin typeface="Cambria Math" panose="02040503050406030204" pitchFamily="18" charset="0"/>
                        </a:rPr>
                        <m:t>𝛽</m:t>
                      </m:r>
                      <m:rad>
                        <m:radPr>
                          <m:degHide m:val="on"/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RU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RU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RU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rad>
                      <m:r>
                        <a:rPr lang="en-RU" sz="200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RU" sz="2000" i="1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RU" sz="2000">
                          <a:latin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lang="ru-RU" sz="2000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RU" sz="20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RU" sz="2000" i="1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RU" sz="200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type m:val="lin"/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𝛽</m:t>
                          </m:r>
                        </m:num>
                        <m:den>
                          <m:sSub>
                            <m:sSubPr>
                              <m:ctrlPr>
                                <a:rPr lang="en-RU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RU" sz="20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RU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en-RU" sz="200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RU" sz="2000" i="1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RU" sz="200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RU" sz="2000" i="1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RU" sz="2000">
                          <a:latin typeface="Cambria Math" panose="02040503050406030204" pitchFamily="18" charset="0"/>
                        </a:rPr>
                        <m:t>∈</m:t>
                      </m:r>
                      <m:bar>
                        <m:barPr>
                          <m:pos m:val="top"/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barPr>
                        <m:e>
                          <m:r>
                            <a:rPr lang="en-RU" sz="2000">
                              <a:latin typeface="Cambria Math" panose="02040503050406030204" pitchFamily="18" charset="0"/>
                            </a:rPr>
                            <m:t>1,</m:t>
                          </m:r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bar>
                    </m:oMath>
                  </m:oMathPara>
                </a14:m>
                <a:endParaRPr lang="en-RU" sz="20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0D4C644-8A92-5D4A-9346-2C7684DF86F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526" y="1654972"/>
                <a:ext cx="3430394" cy="1638462"/>
              </a:xfrm>
              <a:prstGeom prst="rect">
                <a:avLst/>
              </a:prstGeom>
              <a:blipFill>
                <a:blip r:embed="rId4"/>
                <a:stretch>
                  <a:fillRect b="-3923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57A5EFB-3BA5-C84A-BD62-99924D0B6819}"/>
                  </a:ext>
                </a:extLst>
              </p:cNvPr>
              <p:cNvSpPr txBox="1"/>
              <p:nvPr/>
            </p:nvSpPr>
            <p:spPr>
              <a:xfrm>
                <a:off x="502424" y="3324517"/>
                <a:ext cx="1671355" cy="4276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RU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2000" i="1">
                              <a:latin typeface="Cambria Math" panose="02040503050406030204" pitchFamily="18" charset="0"/>
                            </a:rPr>
                            <m:t>факт</m:t>
                          </m:r>
                        </m:sub>
                      </m:sSub>
                      <m:r>
                        <a:rPr lang="ru-RU" sz="2000" i="1"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2000" i="1">
                              <a:latin typeface="Cambria Math" panose="02040503050406030204" pitchFamily="18" charset="0"/>
                            </a:rPr>
                            <m:t>табл</m:t>
                          </m:r>
                        </m:sub>
                      </m:sSub>
                    </m:oMath>
                  </m:oMathPara>
                </a14:m>
                <a:endParaRPr lang="en-RU" sz="2000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57A5EFB-3BA5-C84A-BD62-99924D0B68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424" y="3324517"/>
                <a:ext cx="1671355" cy="427681"/>
              </a:xfrm>
              <a:prstGeom prst="rect">
                <a:avLst/>
              </a:prstGeom>
              <a:blipFill>
                <a:blip r:embed="rId5"/>
                <a:stretch>
                  <a:fillRect b="-1176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08503F2-C7CF-184C-AFFB-7087ACE6A884}"/>
                  </a:ext>
                </a:extLst>
              </p:cNvPr>
              <p:cNvSpPr txBox="1"/>
              <p:nvPr/>
            </p:nvSpPr>
            <p:spPr>
              <a:xfrm>
                <a:off x="512584" y="3827738"/>
                <a:ext cx="1615250" cy="4276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RU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RU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2000" i="1">
                                  <a:latin typeface="Cambria Math" panose="02040503050406030204" pitchFamily="18" charset="0"/>
                                </a:rPr>
                                <m:t>факт</m:t>
                              </m:r>
                            </m:sub>
                          </m:sSub>
                          <m:r>
                            <a:rPr lang="ru-RU" sz="2000" i="1"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2000" i="1">
                              <a:latin typeface="Cambria Math" panose="02040503050406030204" pitchFamily="18" charset="0"/>
                            </a:rPr>
                            <m:t>табл</m:t>
                          </m:r>
                        </m:sub>
                      </m:sSub>
                    </m:oMath>
                  </m:oMathPara>
                </a14:m>
                <a:endParaRPr lang="en-RU" sz="2000" b="1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08503F2-C7CF-184C-AFFB-7087ACE6A8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584" y="3827738"/>
                <a:ext cx="1615250" cy="427681"/>
              </a:xfrm>
              <a:prstGeom prst="rect">
                <a:avLst/>
              </a:prstGeom>
              <a:blipFill>
                <a:blip r:embed="rId6"/>
                <a:stretch>
                  <a:fillRect b="-571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C828AB3-426B-CC46-B7F4-754F655409C2}"/>
              </a:ext>
            </a:extLst>
          </p:cNvPr>
          <p:cNvCxnSpPr>
            <a:cxnSpLocks/>
          </p:cNvCxnSpPr>
          <p:nvPr/>
        </p:nvCxnSpPr>
        <p:spPr>
          <a:xfrm flipH="1">
            <a:off x="501526" y="3293434"/>
            <a:ext cx="34303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 descr="Close">
            <a:extLst>
              <a:ext uri="{FF2B5EF4-FFF2-40B4-BE49-F238E27FC236}">
                <a16:creationId xmlns:a16="http://schemas.microsoft.com/office/drawing/2014/main" id="{AF5A8C59-1A52-574A-BD4A-3E11FF51CFB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225602" y="3453176"/>
            <a:ext cx="237659" cy="237659"/>
          </a:xfrm>
          <a:prstGeom prst="rect">
            <a:avLst/>
          </a:prstGeom>
        </p:spPr>
      </p:pic>
      <p:pic>
        <p:nvPicPr>
          <p:cNvPr id="17" name="Graphic 16" descr="Tick">
            <a:extLst>
              <a:ext uri="{FF2B5EF4-FFF2-40B4-BE49-F238E27FC236}">
                <a16:creationId xmlns:a16="http://schemas.microsoft.com/office/drawing/2014/main" id="{D5763750-D304-5D4B-B888-E3A4F87F09D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269042" y="3970092"/>
            <a:ext cx="201598" cy="20159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56468F1-BB15-8F4C-85DE-87C7FE4DDB39}"/>
              </a:ext>
            </a:extLst>
          </p:cNvPr>
          <p:cNvSpPr txBox="1"/>
          <p:nvPr/>
        </p:nvSpPr>
        <p:spPr>
          <a:xfrm>
            <a:off x="4298722" y="1254862"/>
            <a:ext cx="1508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Тест Уайта</a:t>
            </a:r>
            <a:endParaRPr lang="en-RU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1F3B21C-545C-2448-9051-19264BDBDD18}"/>
                  </a:ext>
                </a:extLst>
              </p:cNvPr>
              <p:cNvSpPr/>
              <p:nvPr/>
            </p:nvSpPr>
            <p:spPr>
              <a:xfrm>
                <a:off x="4298722" y="1677482"/>
                <a:ext cx="4578753" cy="9709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RU" sz="1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RU" sz="1600" i="1"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p>
                          <m:r>
                            <a:rPr lang="en-RU" sz="16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RU" sz="160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RU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RU" sz="1600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RU" sz="160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RU" sz="160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n-RU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RU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RU" sz="160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RU" sz="16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RU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RU" sz="16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RU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RU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RU" sz="1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RU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RU" sz="160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n-RU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RU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RU" sz="160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RU" sz="1600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RU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RU" sz="16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RU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RU" sz="16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en-RU" sz="16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RU" sz="16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RU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RU" sz="16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nary>
                      <m:r>
                        <a:rPr lang="en-RU" sz="1600"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en-RU" sz="1600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en-RU" sz="16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RU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RU" sz="160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RU" sz="16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RU" sz="160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RU" sz="16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RU" sz="1600" i="1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RU" sz="1600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RU" sz="16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RU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RU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RU" sz="16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RU" sz="16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  <m:lim>
                          <m:r>
                            <a:rPr lang="en-RU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RU" sz="1600"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en-RU" sz="1600" i="1">
                              <a:latin typeface="Cambria Math" panose="02040503050406030204" pitchFamily="18" charset="0"/>
                            </a:rPr>
                            <m:t>𝑗</m:t>
                          </m:r>
                        </m:lim>
                      </m:limLow>
                      <m:r>
                        <a:rPr lang="en-RU" sz="160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RU" sz="1600" i="1">
                          <a:latin typeface="Cambria Math" panose="02040503050406030204" pitchFamily="18" charset="0"/>
                        </a:rPr>
                        <m:t>𝑢</m:t>
                      </m:r>
                    </m:oMath>
                  </m:oMathPara>
                </a14:m>
                <a:endParaRPr lang="en-RU" sz="16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1F3B21C-545C-2448-9051-19264BDBDD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8722" y="1677482"/>
                <a:ext cx="4578753" cy="970971"/>
              </a:xfrm>
              <a:prstGeom prst="rect">
                <a:avLst/>
              </a:prstGeom>
              <a:blipFill>
                <a:blip r:embed="rId11"/>
                <a:stretch>
                  <a:fillRect t="-77922" b="-10389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B1CAD5A-6593-2847-89A0-2CC104ED2BEC}"/>
              </a:ext>
            </a:extLst>
          </p:cNvPr>
          <p:cNvCxnSpPr>
            <a:cxnSpLocks/>
          </p:cNvCxnSpPr>
          <p:nvPr/>
        </p:nvCxnSpPr>
        <p:spPr>
          <a:xfrm flipH="1">
            <a:off x="4420593" y="3293434"/>
            <a:ext cx="44568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EBE322C-AF15-F445-BA74-8C8D11FA57D8}"/>
                  </a:ext>
                </a:extLst>
              </p:cNvPr>
              <p:cNvSpPr/>
              <p:nvPr/>
            </p:nvSpPr>
            <p:spPr>
              <a:xfrm>
                <a:off x="4298722" y="2658409"/>
                <a:ext cx="1725985" cy="4561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RU" sz="2000">
                              <a:latin typeface="Cambria Math" panose="02040503050406030204" pitchFamily="18" charset="0"/>
                            </a:rPr>
                            <m:t>факт</m:t>
                          </m:r>
                        </m:sub>
                        <m:sup>
                          <m:r>
                            <a:rPr lang="en-RU" sz="20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RU" sz="200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RU" sz="2000" i="1">
                          <a:latin typeface="Cambria Math" panose="02040503050406030204" pitchFamily="18" charset="0"/>
                        </a:rPr>
                        <m:t>𝑛</m:t>
                      </m:r>
                      <m:sSup>
                        <m:sSupPr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RU" sz="20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RU" sz="20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EBE322C-AF15-F445-BA74-8C8D11FA57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8722" y="2658409"/>
                <a:ext cx="1725985" cy="456151"/>
              </a:xfrm>
              <a:prstGeom prst="rect">
                <a:avLst/>
              </a:prstGeom>
              <a:blipFill>
                <a:blip r:embed="rId12"/>
                <a:stretch>
                  <a:fillRect b="-540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4A5FE20-10BC-8947-B2F7-CF3F8E2CC4C3}"/>
                  </a:ext>
                </a:extLst>
              </p:cNvPr>
              <p:cNvSpPr/>
              <p:nvPr/>
            </p:nvSpPr>
            <p:spPr>
              <a:xfrm>
                <a:off x="4420593" y="3369634"/>
                <a:ext cx="1728487" cy="4561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RU" sz="20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ru-RU" sz="2000" b="0" i="0" smtClean="0">
                              <a:latin typeface="Cambria Math" panose="02040503050406030204" pitchFamily="18" charset="0"/>
                            </a:rPr>
                            <m:t>факт</m:t>
                          </m:r>
                        </m:sub>
                        <m:sup>
                          <m:r>
                            <a:rPr lang="en-RU" sz="20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sSubSup>
                        <m:sSubSupPr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ru-RU" sz="2000" i="1">
                              <a:latin typeface="Cambria Math" panose="02040503050406030204" pitchFamily="18" charset="0"/>
                            </a:rPr>
                            <m:t>≥</m:t>
                          </m:r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ru-RU" sz="2000">
                              <a:latin typeface="Cambria Math" panose="02040503050406030204" pitchFamily="18" charset="0"/>
                            </a:rPr>
                            <m:t>табл</m:t>
                          </m:r>
                        </m:sub>
                        <m:sup>
                          <m:r>
                            <a:rPr lang="en-RU" sz="20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RU" sz="2000" dirty="0"/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4A5FE20-10BC-8947-B2F7-CF3F8E2CC4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0593" y="3369634"/>
                <a:ext cx="1728487" cy="456151"/>
              </a:xfrm>
              <a:prstGeom prst="rect">
                <a:avLst/>
              </a:prstGeom>
              <a:blipFill>
                <a:blip r:embed="rId13"/>
                <a:stretch>
                  <a:fillRect b="-540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4333CDD0-526B-2140-8874-7DF6CA3F9C90}"/>
                  </a:ext>
                </a:extLst>
              </p:cNvPr>
              <p:cNvSpPr/>
              <p:nvPr/>
            </p:nvSpPr>
            <p:spPr>
              <a:xfrm>
                <a:off x="4420592" y="3874716"/>
                <a:ext cx="1728487" cy="4561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RU" sz="20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ru-RU" sz="2000" b="0" i="0" smtClean="0">
                              <a:latin typeface="Cambria Math" panose="02040503050406030204" pitchFamily="18" charset="0"/>
                            </a:rPr>
                            <m:t>факт</m:t>
                          </m:r>
                        </m:sub>
                        <m:sup>
                          <m:r>
                            <a:rPr lang="en-RU" sz="20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sSubSup>
                        <m:sSubSupPr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ru-RU" sz="2000" i="1"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en-RU" sz="200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ru-RU" sz="2000">
                              <a:latin typeface="Cambria Math" panose="02040503050406030204" pitchFamily="18" charset="0"/>
                            </a:rPr>
                            <m:t>табл</m:t>
                          </m:r>
                        </m:sub>
                        <m:sup>
                          <m:r>
                            <a:rPr lang="en-RU" sz="20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RU" sz="20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4333CDD0-526B-2140-8874-7DF6CA3F9C9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0592" y="3874716"/>
                <a:ext cx="1728487" cy="456151"/>
              </a:xfrm>
              <a:prstGeom prst="rect">
                <a:avLst/>
              </a:prstGeom>
              <a:blipFill>
                <a:blip r:embed="rId14"/>
                <a:stretch>
                  <a:fillRect b="-540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Graphic 24" descr="Close">
            <a:extLst>
              <a:ext uri="{FF2B5EF4-FFF2-40B4-BE49-F238E27FC236}">
                <a16:creationId xmlns:a16="http://schemas.microsoft.com/office/drawing/2014/main" id="{94A7BBEE-A48F-5F4B-87C2-20B8904204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11261" y="3453176"/>
            <a:ext cx="275477" cy="275477"/>
          </a:xfrm>
          <a:prstGeom prst="rect">
            <a:avLst/>
          </a:prstGeom>
        </p:spPr>
      </p:pic>
      <p:pic>
        <p:nvPicPr>
          <p:cNvPr id="26" name="Graphic 25" descr="Tick">
            <a:extLst>
              <a:ext uri="{FF2B5EF4-FFF2-40B4-BE49-F238E27FC236}">
                <a16:creationId xmlns:a16="http://schemas.microsoft.com/office/drawing/2014/main" id="{E61D3425-1090-8349-8C44-96915A52281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160439" y="3975830"/>
            <a:ext cx="233678" cy="23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00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" grpId="0" build="p"/>
      <p:bldP spid="2" grpId="0"/>
      <p:bldP spid="2" grpId="1"/>
      <p:bldP spid="7" grpId="0"/>
      <p:bldP spid="3" grpId="0"/>
      <p:bldP spid="4" grpId="0"/>
      <p:bldP spid="10" grpId="0"/>
      <p:bldP spid="18" grpId="0"/>
      <p:bldP spid="12" grpId="0"/>
      <p:bldP spid="13" grpId="0"/>
      <p:bldP spid="15" grpId="0"/>
      <p:bldP spid="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83630" y="605600"/>
            <a:ext cx="5615726" cy="10001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dirty="0"/>
              <a:t>Применение тестов в исследовании</a:t>
            </a:r>
            <a:endParaRPr sz="4400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14</a:t>
            </a:r>
            <a:endParaRPr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7504C2D-7AC4-7745-BE72-BE8C77C9193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095" y="1879600"/>
            <a:ext cx="4105275" cy="2214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648D779-BA56-404B-AF69-A6436C47694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30" y="2571750"/>
            <a:ext cx="3733800" cy="83058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993C7F7-4CBC-E74F-AB74-4BA8963DE7DD}"/>
              </a:ext>
            </a:extLst>
          </p:cNvPr>
          <p:cNvSpPr/>
          <p:nvPr/>
        </p:nvSpPr>
        <p:spPr>
          <a:xfrm>
            <a:off x="5131018" y="4219581"/>
            <a:ext cx="3153427" cy="3767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120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Рисунок 4.2.  Результат теста Глейзера</a:t>
            </a:r>
            <a:endParaRPr lang="en-RU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D4B6F19-F16E-DB4A-A26D-3131AD8FAE5C}"/>
              </a:ext>
            </a:extLst>
          </p:cNvPr>
          <p:cNvSpPr/>
          <p:nvPr/>
        </p:nvSpPr>
        <p:spPr>
          <a:xfrm>
            <a:off x="810872" y="3425858"/>
            <a:ext cx="2879314" cy="3767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120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Рисунок 4.1. Результат теста Уайта</a:t>
            </a:r>
            <a:endParaRPr lang="en-RU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938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8297" y="2198279"/>
            <a:ext cx="4615037" cy="73541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dirty="0"/>
              <a:t>Итоговая модель</a:t>
            </a:r>
            <a:endParaRPr sz="4400"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98297" y="2996739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Уже близко…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5</a:t>
            </a:r>
          </a:p>
        </p:txBody>
      </p:sp>
      <p:grpSp>
        <p:nvGrpSpPr>
          <p:cNvPr id="61" name="Google Shape;2322;p37">
            <a:extLst>
              <a:ext uri="{FF2B5EF4-FFF2-40B4-BE49-F238E27FC236}">
                <a16:creationId xmlns:a16="http://schemas.microsoft.com/office/drawing/2014/main" id="{A2D26C6A-79AA-FF41-9294-CF05C7BB8CAC}"/>
              </a:ext>
            </a:extLst>
          </p:cNvPr>
          <p:cNvGrpSpPr/>
          <p:nvPr/>
        </p:nvGrpSpPr>
        <p:grpSpPr>
          <a:xfrm>
            <a:off x="5774997" y="888146"/>
            <a:ext cx="3139937" cy="3355683"/>
            <a:chOff x="1926580" y="602477"/>
            <a:chExt cx="4456273" cy="4762466"/>
          </a:xfrm>
        </p:grpSpPr>
        <p:sp>
          <p:nvSpPr>
            <p:cNvPr id="62" name="Google Shape;2323;p37">
              <a:extLst>
                <a:ext uri="{FF2B5EF4-FFF2-40B4-BE49-F238E27FC236}">
                  <a16:creationId xmlns:a16="http://schemas.microsoft.com/office/drawing/2014/main" id="{38962253-E219-7841-BD65-F4A2EC22B01F}"/>
                </a:ext>
              </a:extLst>
            </p:cNvPr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2324;p37">
              <a:extLst>
                <a:ext uri="{FF2B5EF4-FFF2-40B4-BE49-F238E27FC236}">
                  <a16:creationId xmlns:a16="http://schemas.microsoft.com/office/drawing/2014/main" id="{B8526F76-E7E2-7749-B6E8-DBD313AEC4E7}"/>
                </a:ext>
              </a:extLst>
            </p:cNvPr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2325;p37">
              <a:extLst>
                <a:ext uri="{FF2B5EF4-FFF2-40B4-BE49-F238E27FC236}">
                  <a16:creationId xmlns:a16="http://schemas.microsoft.com/office/drawing/2014/main" id="{24C12DF6-4EC6-A74A-B7DB-4B651FE20CF6}"/>
                </a:ext>
              </a:extLst>
            </p:cNvPr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2326;p37">
              <a:extLst>
                <a:ext uri="{FF2B5EF4-FFF2-40B4-BE49-F238E27FC236}">
                  <a16:creationId xmlns:a16="http://schemas.microsoft.com/office/drawing/2014/main" id="{59A7818A-434C-9E4D-B980-B08F00661E75}"/>
                </a:ext>
              </a:extLst>
            </p:cNvPr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2327;p37">
              <a:extLst>
                <a:ext uri="{FF2B5EF4-FFF2-40B4-BE49-F238E27FC236}">
                  <a16:creationId xmlns:a16="http://schemas.microsoft.com/office/drawing/2014/main" id="{3A135D26-1872-B940-AD51-6A253DD3F349}"/>
                </a:ext>
              </a:extLst>
            </p:cNvPr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328;p37">
              <a:extLst>
                <a:ext uri="{FF2B5EF4-FFF2-40B4-BE49-F238E27FC236}">
                  <a16:creationId xmlns:a16="http://schemas.microsoft.com/office/drawing/2014/main" id="{9093B78C-4D03-DE47-9614-DEB94A004381}"/>
                </a:ext>
              </a:extLst>
            </p:cNvPr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2329;p37">
              <a:extLst>
                <a:ext uri="{FF2B5EF4-FFF2-40B4-BE49-F238E27FC236}">
                  <a16:creationId xmlns:a16="http://schemas.microsoft.com/office/drawing/2014/main" id="{2BB6A35B-A063-0D4A-923D-B67673B6BB88}"/>
                </a:ext>
              </a:extLst>
            </p:cNvPr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2330;p37">
              <a:extLst>
                <a:ext uri="{FF2B5EF4-FFF2-40B4-BE49-F238E27FC236}">
                  <a16:creationId xmlns:a16="http://schemas.microsoft.com/office/drawing/2014/main" id="{1E53914A-29CE-5440-B4AF-1B6366489618}"/>
                </a:ext>
              </a:extLst>
            </p:cNvPr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2331;p37">
              <a:extLst>
                <a:ext uri="{FF2B5EF4-FFF2-40B4-BE49-F238E27FC236}">
                  <a16:creationId xmlns:a16="http://schemas.microsoft.com/office/drawing/2014/main" id="{8A14B7A0-60FA-FF44-93A9-D2A97F86C236}"/>
                </a:ext>
              </a:extLst>
            </p:cNvPr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2332;p37">
              <a:extLst>
                <a:ext uri="{FF2B5EF4-FFF2-40B4-BE49-F238E27FC236}">
                  <a16:creationId xmlns:a16="http://schemas.microsoft.com/office/drawing/2014/main" id="{0B139FA8-1405-E645-BB54-2712BC4435AC}"/>
                </a:ext>
              </a:extLst>
            </p:cNvPr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333;p37">
              <a:extLst>
                <a:ext uri="{FF2B5EF4-FFF2-40B4-BE49-F238E27FC236}">
                  <a16:creationId xmlns:a16="http://schemas.microsoft.com/office/drawing/2014/main" id="{51D1A712-49D9-E94D-95D7-029724435631}"/>
                </a:ext>
              </a:extLst>
            </p:cNvPr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2334;p37">
              <a:extLst>
                <a:ext uri="{FF2B5EF4-FFF2-40B4-BE49-F238E27FC236}">
                  <a16:creationId xmlns:a16="http://schemas.microsoft.com/office/drawing/2014/main" id="{128F384B-6A36-BF43-A6FD-B95724D38449}"/>
                </a:ext>
              </a:extLst>
            </p:cNvPr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2335;p37">
              <a:extLst>
                <a:ext uri="{FF2B5EF4-FFF2-40B4-BE49-F238E27FC236}">
                  <a16:creationId xmlns:a16="http://schemas.microsoft.com/office/drawing/2014/main" id="{4A75B412-B0BA-D647-AB00-40A425C07E54}"/>
                </a:ext>
              </a:extLst>
            </p:cNvPr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2336;p37">
              <a:extLst>
                <a:ext uri="{FF2B5EF4-FFF2-40B4-BE49-F238E27FC236}">
                  <a16:creationId xmlns:a16="http://schemas.microsoft.com/office/drawing/2014/main" id="{BEF8BD8D-71B4-754D-A57F-28DCA6596DB2}"/>
                </a:ext>
              </a:extLst>
            </p:cNvPr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2337;p37">
              <a:extLst>
                <a:ext uri="{FF2B5EF4-FFF2-40B4-BE49-F238E27FC236}">
                  <a16:creationId xmlns:a16="http://schemas.microsoft.com/office/drawing/2014/main" id="{F5CA36B8-E64A-5141-B6D0-5C9AFB4E79E2}"/>
                </a:ext>
              </a:extLst>
            </p:cNvPr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2338;p37">
              <a:extLst>
                <a:ext uri="{FF2B5EF4-FFF2-40B4-BE49-F238E27FC236}">
                  <a16:creationId xmlns:a16="http://schemas.microsoft.com/office/drawing/2014/main" id="{8E14988D-010B-8A4A-8EC0-5BE2AE03E7DB}"/>
                </a:ext>
              </a:extLst>
            </p:cNvPr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339;p37">
              <a:extLst>
                <a:ext uri="{FF2B5EF4-FFF2-40B4-BE49-F238E27FC236}">
                  <a16:creationId xmlns:a16="http://schemas.microsoft.com/office/drawing/2014/main" id="{FCAF8FC9-6D5D-3646-A863-F9D7FFBE1F86}"/>
                </a:ext>
              </a:extLst>
            </p:cNvPr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2340;p37">
              <a:extLst>
                <a:ext uri="{FF2B5EF4-FFF2-40B4-BE49-F238E27FC236}">
                  <a16:creationId xmlns:a16="http://schemas.microsoft.com/office/drawing/2014/main" id="{6C009B69-F04E-C344-B0D2-C12B5497E5E4}"/>
                </a:ext>
              </a:extLst>
            </p:cNvPr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2341;p37">
              <a:extLst>
                <a:ext uri="{FF2B5EF4-FFF2-40B4-BE49-F238E27FC236}">
                  <a16:creationId xmlns:a16="http://schemas.microsoft.com/office/drawing/2014/main" id="{96BC7AE0-F617-3246-8BC8-9DE54FCFD207}"/>
                </a:ext>
              </a:extLst>
            </p:cNvPr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2342;p37">
              <a:extLst>
                <a:ext uri="{FF2B5EF4-FFF2-40B4-BE49-F238E27FC236}">
                  <a16:creationId xmlns:a16="http://schemas.microsoft.com/office/drawing/2014/main" id="{68FA7218-A89B-4B4F-8953-1DB27300321A}"/>
                </a:ext>
              </a:extLst>
            </p:cNvPr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2343;p37">
              <a:extLst>
                <a:ext uri="{FF2B5EF4-FFF2-40B4-BE49-F238E27FC236}">
                  <a16:creationId xmlns:a16="http://schemas.microsoft.com/office/drawing/2014/main" id="{DEE408A2-ED03-0540-BACF-99729A855FF0}"/>
                </a:ext>
              </a:extLst>
            </p:cNvPr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344;p37">
              <a:extLst>
                <a:ext uri="{FF2B5EF4-FFF2-40B4-BE49-F238E27FC236}">
                  <a16:creationId xmlns:a16="http://schemas.microsoft.com/office/drawing/2014/main" id="{A872AC4E-B95E-084A-9ADA-6AC5073001F3}"/>
                </a:ext>
              </a:extLst>
            </p:cNvPr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2345;p37">
              <a:extLst>
                <a:ext uri="{FF2B5EF4-FFF2-40B4-BE49-F238E27FC236}">
                  <a16:creationId xmlns:a16="http://schemas.microsoft.com/office/drawing/2014/main" id="{626C63B7-311C-A24A-AE7A-AFF5A6E216DC}"/>
                </a:ext>
              </a:extLst>
            </p:cNvPr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2346;p37">
              <a:extLst>
                <a:ext uri="{FF2B5EF4-FFF2-40B4-BE49-F238E27FC236}">
                  <a16:creationId xmlns:a16="http://schemas.microsoft.com/office/drawing/2014/main" id="{E203CB6A-6745-2F40-95E8-96C96022C7F1}"/>
                </a:ext>
              </a:extLst>
            </p:cNvPr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2347;p37">
              <a:extLst>
                <a:ext uri="{FF2B5EF4-FFF2-40B4-BE49-F238E27FC236}">
                  <a16:creationId xmlns:a16="http://schemas.microsoft.com/office/drawing/2014/main" id="{78B7865C-52B4-0049-A269-5D8985CF2868}"/>
                </a:ext>
              </a:extLst>
            </p:cNvPr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2348;p37">
              <a:extLst>
                <a:ext uri="{FF2B5EF4-FFF2-40B4-BE49-F238E27FC236}">
                  <a16:creationId xmlns:a16="http://schemas.microsoft.com/office/drawing/2014/main" id="{EABBDAEF-48A2-E347-B953-1ADCC7ACFECA}"/>
                </a:ext>
              </a:extLst>
            </p:cNvPr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2349;p37">
              <a:extLst>
                <a:ext uri="{FF2B5EF4-FFF2-40B4-BE49-F238E27FC236}">
                  <a16:creationId xmlns:a16="http://schemas.microsoft.com/office/drawing/2014/main" id="{D8BFD214-8A1A-D945-8B00-8487F657DCDE}"/>
                </a:ext>
              </a:extLst>
            </p:cNvPr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2350;p37">
              <a:extLst>
                <a:ext uri="{FF2B5EF4-FFF2-40B4-BE49-F238E27FC236}">
                  <a16:creationId xmlns:a16="http://schemas.microsoft.com/office/drawing/2014/main" id="{99E9E40E-DCD2-0C46-950B-9448A479203A}"/>
                </a:ext>
              </a:extLst>
            </p:cNvPr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2351;p37">
              <a:extLst>
                <a:ext uri="{FF2B5EF4-FFF2-40B4-BE49-F238E27FC236}">
                  <a16:creationId xmlns:a16="http://schemas.microsoft.com/office/drawing/2014/main" id="{1FBE93FE-7727-4B47-A4FD-D8C95CBE20A6}"/>
                </a:ext>
              </a:extLst>
            </p:cNvPr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2352;p37">
              <a:extLst>
                <a:ext uri="{FF2B5EF4-FFF2-40B4-BE49-F238E27FC236}">
                  <a16:creationId xmlns:a16="http://schemas.microsoft.com/office/drawing/2014/main" id="{44A4EEE0-55ED-1540-AC4D-0A607C9B18A9}"/>
                </a:ext>
              </a:extLst>
            </p:cNvPr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2353;p37">
              <a:extLst>
                <a:ext uri="{FF2B5EF4-FFF2-40B4-BE49-F238E27FC236}">
                  <a16:creationId xmlns:a16="http://schemas.microsoft.com/office/drawing/2014/main" id="{525F3E47-5D01-D34B-81B2-56D367640F5C}"/>
                </a:ext>
              </a:extLst>
            </p:cNvPr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2354;p37">
              <a:extLst>
                <a:ext uri="{FF2B5EF4-FFF2-40B4-BE49-F238E27FC236}">
                  <a16:creationId xmlns:a16="http://schemas.microsoft.com/office/drawing/2014/main" id="{13E9396D-5308-3E41-A035-3FB846BBB410}"/>
                </a:ext>
              </a:extLst>
            </p:cNvPr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355;p37">
              <a:extLst>
                <a:ext uri="{FF2B5EF4-FFF2-40B4-BE49-F238E27FC236}">
                  <a16:creationId xmlns:a16="http://schemas.microsoft.com/office/drawing/2014/main" id="{49B5BE36-9EDD-1947-A739-2388F3B02608}"/>
                </a:ext>
              </a:extLst>
            </p:cNvPr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2356;p37">
              <a:extLst>
                <a:ext uri="{FF2B5EF4-FFF2-40B4-BE49-F238E27FC236}">
                  <a16:creationId xmlns:a16="http://schemas.microsoft.com/office/drawing/2014/main" id="{6F492C49-FB42-3F40-A723-AEE7BF98FFCC}"/>
                </a:ext>
              </a:extLst>
            </p:cNvPr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2357;p37">
              <a:extLst>
                <a:ext uri="{FF2B5EF4-FFF2-40B4-BE49-F238E27FC236}">
                  <a16:creationId xmlns:a16="http://schemas.microsoft.com/office/drawing/2014/main" id="{2F2C3ECA-C74C-0E4C-AFD4-9B527553DF29}"/>
                </a:ext>
              </a:extLst>
            </p:cNvPr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2358;p37">
              <a:extLst>
                <a:ext uri="{FF2B5EF4-FFF2-40B4-BE49-F238E27FC236}">
                  <a16:creationId xmlns:a16="http://schemas.microsoft.com/office/drawing/2014/main" id="{1B4447EF-3B2E-E742-8A05-FF411086FFE8}"/>
                </a:ext>
              </a:extLst>
            </p:cNvPr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2359;p37">
              <a:extLst>
                <a:ext uri="{FF2B5EF4-FFF2-40B4-BE49-F238E27FC236}">
                  <a16:creationId xmlns:a16="http://schemas.microsoft.com/office/drawing/2014/main" id="{2F869CE3-7EAD-BD4A-AADB-585B65710125}"/>
                </a:ext>
              </a:extLst>
            </p:cNvPr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2360;p37">
              <a:extLst>
                <a:ext uri="{FF2B5EF4-FFF2-40B4-BE49-F238E27FC236}">
                  <a16:creationId xmlns:a16="http://schemas.microsoft.com/office/drawing/2014/main" id="{F16E96BA-465E-794A-BA93-DDCAD56AFE68}"/>
                </a:ext>
              </a:extLst>
            </p:cNvPr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2361;p37">
              <a:extLst>
                <a:ext uri="{FF2B5EF4-FFF2-40B4-BE49-F238E27FC236}">
                  <a16:creationId xmlns:a16="http://schemas.microsoft.com/office/drawing/2014/main" id="{70FE80E0-E964-3D40-8E5B-B503CE3F034D}"/>
                </a:ext>
              </a:extLst>
            </p:cNvPr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2362;p37">
              <a:extLst>
                <a:ext uri="{FF2B5EF4-FFF2-40B4-BE49-F238E27FC236}">
                  <a16:creationId xmlns:a16="http://schemas.microsoft.com/office/drawing/2014/main" id="{35EF202F-1A75-2948-AFE2-2CCC0EA7769F}"/>
                </a:ext>
              </a:extLst>
            </p:cNvPr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2363;p37">
              <a:extLst>
                <a:ext uri="{FF2B5EF4-FFF2-40B4-BE49-F238E27FC236}">
                  <a16:creationId xmlns:a16="http://schemas.microsoft.com/office/drawing/2014/main" id="{D8A9F425-5E72-2243-9060-2626AA1215EC}"/>
                </a:ext>
              </a:extLst>
            </p:cNvPr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2364;p37">
              <a:extLst>
                <a:ext uri="{FF2B5EF4-FFF2-40B4-BE49-F238E27FC236}">
                  <a16:creationId xmlns:a16="http://schemas.microsoft.com/office/drawing/2014/main" id="{E17F2061-537B-3D41-BD23-EC181F232BCD}"/>
                </a:ext>
              </a:extLst>
            </p:cNvPr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2365;p37">
              <a:extLst>
                <a:ext uri="{FF2B5EF4-FFF2-40B4-BE49-F238E27FC236}">
                  <a16:creationId xmlns:a16="http://schemas.microsoft.com/office/drawing/2014/main" id="{11D8ACBC-4886-9044-AF86-A86F4E85EF5F}"/>
                </a:ext>
              </a:extLst>
            </p:cNvPr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2366;p37">
              <a:extLst>
                <a:ext uri="{FF2B5EF4-FFF2-40B4-BE49-F238E27FC236}">
                  <a16:creationId xmlns:a16="http://schemas.microsoft.com/office/drawing/2014/main" id="{88F8E231-8858-AF49-A413-1B583BB7891B}"/>
                </a:ext>
              </a:extLst>
            </p:cNvPr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2367;p37">
              <a:extLst>
                <a:ext uri="{FF2B5EF4-FFF2-40B4-BE49-F238E27FC236}">
                  <a16:creationId xmlns:a16="http://schemas.microsoft.com/office/drawing/2014/main" id="{A203A3FE-876B-EB48-92DA-2542DA3A3BC3}"/>
                </a:ext>
              </a:extLst>
            </p:cNvPr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2368;p37">
              <a:extLst>
                <a:ext uri="{FF2B5EF4-FFF2-40B4-BE49-F238E27FC236}">
                  <a16:creationId xmlns:a16="http://schemas.microsoft.com/office/drawing/2014/main" id="{7AB9569C-1DFB-2E4A-8803-86FB9F2B8864}"/>
                </a:ext>
              </a:extLst>
            </p:cNvPr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2369;p37">
              <a:extLst>
                <a:ext uri="{FF2B5EF4-FFF2-40B4-BE49-F238E27FC236}">
                  <a16:creationId xmlns:a16="http://schemas.microsoft.com/office/drawing/2014/main" id="{25F51999-515C-E445-8CDD-A5EEEFD4CD6F}"/>
                </a:ext>
              </a:extLst>
            </p:cNvPr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2370;p37">
              <a:extLst>
                <a:ext uri="{FF2B5EF4-FFF2-40B4-BE49-F238E27FC236}">
                  <a16:creationId xmlns:a16="http://schemas.microsoft.com/office/drawing/2014/main" id="{E5521E64-4401-AF43-8FE8-5EDA34DBCD98}"/>
                </a:ext>
              </a:extLst>
            </p:cNvPr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2371;p37">
              <a:extLst>
                <a:ext uri="{FF2B5EF4-FFF2-40B4-BE49-F238E27FC236}">
                  <a16:creationId xmlns:a16="http://schemas.microsoft.com/office/drawing/2014/main" id="{252A9A50-CC99-3241-812E-0FE9437031AA}"/>
                </a:ext>
              </a:extLst>
            </p:cNvPr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2372;p37">
              <a:extLst>
                <a:ext uri="{FF2B5EF4-FFF2-40B4-BE49-F238E27FC236}">
                  <a16:creationId xmlns:a16="http://schemas.microsoft.com/office/drawing/2014/main" id="{568C88A2-17CB-6D4C-999C-1DCA57EE2D05}"/>
                </a:ext>
              </a:extLst>
            </p:cNvPr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2373;p37">
              <a:extLst>
                <a:ext uri="{FF2B5EF4-FFF2-40B4-BE49-F238E27FC236}">
                  <a16:creationId xmlns:a16="http://schemas.microsoft.com/office/drawing/2014/main" id="{79EF0141-CBE4-784B-AFC8-4A7C729CD0F9}"/>
                </a:ext>
              </a:extLst>
            </p:cNvPr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2374;p37">
              <a:extLst>
                <a:ext uri="{FF2B5EF4-FFF2-40B4-BE49-F238E27FC236}">
                  <a16:creationId xmlns:a16="http://schemas.microsoft.com/office/drawing/2014/main" id="{766B01FD-2740-2D48-A73A-D51FA9297F74}"/>
                </a:ext>
              </a:extLst>
            </p:cNvPr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2375;p37">
              <a:extLst>
                <a:ext uri="{FF2B5EF4-FFF2-40B4-BE49-F238E27FC236}">
                  <a16:creationId xmlns:a16="http://schemas.microsoft.com/office/drawing/2014/main" id="{4081F2F1-608B-584E-A295-AD9253671DB4}"/>
                </a:ext>
              </a:extLst>
            </p:cNvPr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2376;p37">
              <a:extLst>
                <a:ext uri="{FF2B5EF4-FFF2-40B4-BE49-F238E27FC236}">
                  <a16:creationId xmlns:a16="http://schemas.microsoft.com/office/drawing/2014/main" id="{2C6FFBF9-B7C0-6C40-9817-34D2BB805357}"/>
                </a:ext>
              </a:extLst>
            </p:cNvPr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2377;p37">
              <a:extLst>
                <a:ext uri="{FF2B5EF4-FFF2-40B4-BE49-F238E27FC236}">
                  <a16:creationId xmlns:a16="http://schemas.microsoft.com/office/drawing/2014/main" id="{9902899B-6DF4-424D-98A6-41D38FCAE27F}"/>
                </a:ext>
              </a:extLst>
            </p:cNvPr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2378;p37">
              <a:extLst>
                <a:ext uri="{FF2B5EF4-FFF2-40B4-BE49-F238E27FC236}">
                  <a16:creationId xmlns:a16="http://schemas.microsoft.com/office/drawing/2014/main" id="{19051E53-A533-B34F-B0CD-60B98BF18584}"/>
                </a:ext>
              </a:extLst>
            </p:cNvPr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2379;p37">
              <a:extLst>
                <a:ext uri="{FF2B5EF4-FFF2-40B4-BE49-F238E27FC236}">
                  <a16:creationId xmlns:a16="http://schemas.microsoft.com/office/drawing/2014/main" id="{69183858-C218-6944-8DA8-61FF6B99CD94}"/>
                </a:ext>
              </a:extLst>
            </p:cNvPr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2380;p37">
              <a:extLst>
                <a:ext uri="{FF2B5EF4-FFF2-40B4-BE49-F238E27FC236}">
                  <a16:creationId xmlns:a16="http://schemas.microsoft.com/office/drawing/2014/main" id="{8B89ED7D-8C7F-6B4A-8F47-69E1E17656D4}"/>
                </a:ext>
              </a:extLst>
            </p:cNvPr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2381;p37">
              <a:extLst>
                <a:ext uri="{FF2B5EF4-FFF2-40B4-BE49-F238E27FC236}">
                  <a16:creationId xmlns:a16="http://schemas.microsoft.com/office/drawing/2014/main" id="{1544320F-3139-D045-BF9E-B1F9DEA3D104}"/>
                </a:ext>
              </a:extLst>
            </p:cNvPr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2382;p37">
              <a:extLst>
                <a:ext uri="{FF2B5EF4-FFF2-40B4-BE49-F238E27FC236}">
                  <a16:creationId xmlns:a16="http://schemas.microsoft.com/office/drawing/2014/main" id="{12036E8F-6965-734E-9206-814FA4F103E2}"/>
                </a:ext>
              </a:extLst>
            </p:cNvPr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2383;p37">
              <a:extLst>
                <a:ext uri="{FF2B5EF4-FFF2-40B4-BE49-F238E27FC236}">
                  <a16:creationId xmlns:a16="http://schemas.microsoft.com/office/drawing/2014/main" id="{E3BC8DF7-A0F9-774B-86B6-EA9BBB706C27}"/>
                </a:ext>
              </a:extLst>
            </p:cNvPr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2384;p37">
              <a:extLst>
                <a:ext uri="{FF2B5EF4-FFF2-40B4-BE49-F238E27FC236}">
                  <a16:creationId xmlns:a16="http://schemas.microsoft.com/office/drawing/2014/main" id="{5F5247A6-C4A9-7243-919C-EEDEB476BB91}"/>
                </a:ext>
              </a:extLst>
            </p:cNvPr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2385;p37">
              <a:extLst>
                <a:ext uri="{FF2B5EF4-FFF2-40B4-BE49-F238E27FC236}">
                  <a16:creationId xmlns:a16="http://schemas.microsoft.com/office/drawing/2014/main" id="{E0C868C7-462C-E24A-901E-9403CE1CA469}"/>
                </a:ext>
              </a:extLst>
            </p:cNvPr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2386;p37">
              <a:extLst>
                <a:ext uri="{FF2B5EF4-FFF2-40B4-BE49-F238E27FC236}">
                  <a16:creationId xmlns:a16="http://schemas.microsoft.com/office/drawing/2014/main" id="{6686A5E5-62FF-1A45-A044-C0C38450E326}"/>
                </a:ext>
              </a:extLst>
            </p:cNvPr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2387;p37">
              <a:extLst>
                <a:ext uri="{FF2B5EF4-FFF2-40B4-BE49-F238E27FC236}">
                  <a16:creationId xmlns:a16="http://schemas.microsoft.com/office/drawing/2014/main" id="{F2BE4317-4498-7A48-A199-9C242010E274}"/>
                </a:ext>
              </a:extLst>
            </p:cNvPr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2388;p37">
              <a:extLst>
                <a:ext uri="{FF2B5EF4-FFF2-40B4-BE49-F238E27FC236}">
                  <a16:creationId xmlns:a16="http://schemas.microsoft.com/office/drawing/2014/main" id="{29E9B978-56BB-5046-8286-8A209446C87F}"/>
                </a:ext>
              </a:extLst>
            </p:cNvPr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2389;p37">
              <a:extLst>
                <a:ext uri="{FF2B5EF4-FFF2-40B4-BE49-F238E27FC236}">
                  <a16:creationId xmlns:a16="http://schemas.microsoft.com/office/drawing/2014/main" id="{36545A26-FBE9-A641-AF4D-6C96155FEA51}"/>
                </a:ext>
              </a:extLst>
            </p:cNvPr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2390;p37">
              <a:extLst>
                <a:ext uri="{FF2B5EF4-FFF2-40B4-BE49-F238E27FC236}">
                  <a16:creationId xmlns:a16="http://schemas.microsoft.com/office/drawing/2014/main" id="{4EE92EAD-30FF-C34B-9D18-F5D8738EF708}"/>
                </a:ext>
              </a:extLst>
            </p:cNvPr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2391;p37">
              <a:extLst>
                <a:ext uri="{FF2B5EF4-FFF2-40B4-BE49-F238E27FC236}">
                  <a16:creationId xmlns:a16="http://schemas.microsoft.com/office/drawing/2014/main" id="{6855CC6A-ABFB-1C4F-A753-FBC7188BB780}"/>
                </a:ext>
              </a:extLst>
            </p:cNvPr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2392;p37">
              <a:extLst>
                <a:ext uri="{FF2B5EF4-FFF2-40B4-BE49-F238E27FC236}">
                  <a16:creationId xmlns:a16="http://schemas.microsoft.com/office/drawing/2014/main" id="{3387AEDA-3D10-864D-B4EE-7FF66C667311}"/>
                </a:ext>
              </a:extLst>
            </p:cNvPr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2393;p37">
              <a:extLst>
                <a:ext uri="{FF2B5EF4-FFF2-40B4-BE49-F238E27FC236}">
                  <a16:creationId xmlns:a16="http://schemas.microsoft.com/office/drawing/2014/main" id="{C97C1ADA-675F-B84D-A7F0-82C04F5B79E2}"/>
                </a:ext>
              </a:extLst>
            </p:cNvPr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2394;p37">
              <a:extLst>
                <a:ext uri="{FF2B5EF4-FFF2-40B4-BE49-F238E27FC236}">
                  <a16:creationId xmlns:a16="http://schemas.microsoft.com/office/drawing/2014/main" id="{BB7E1AC1-0C45-FD40-9DED-1D40B217E3D9}"/>
                </a:ext>
              </a:extLst>
            </p:cNvPr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2395;p37">
              <a:extLst>
                <a:ext uri="{FF2B5EF4-FFF2-40B4-BE49-F238E27FC236}">
                  <a16:creationId xmlns:a16="http://schemas.microsoft.com/office/drawing/2014/main" id="{7DCEE081-86A3-FC45-BDEC-3F9E1679D67B}"/>
                </a:ext>
              </a:extLst>
            </p:cNvPr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2396;p37">
              <a:extLst>
                <a:ext uri="{FF2B5EF4-FFF2-40B4-BE49-F238E27FC236}">
                  <a16:creationId xmlns:a16="http://schemas.microsoft.com/office/drawing/2014/main" id="{B97F69E7-8E57-A347-A4E1-0C1E2321BE50}"/>
                </a:ext>
              </a:extLst>
            </p:cNvPr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2397;p37">
              <a:extLst>
                <a:ext uri="{FF2B5EF4-FFF2-40B4-BE49-F238E27FC236}">
                  <a16:creationId xmlns:a16="http://schemas.microsoft.com/office/drawing/2014/main" id="{990F9247-2B18-0843-AFA3-C50ACC21926C}"/>
                </a:ext>
              </a:extLst>
            </p:cNvPr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2398;p37">
              <a:extLst>
                <a:ext uri="{FF2B5EF4-FFF2-40B4-BE49-F238E27FC236}">
                  <a16:creationId xmlns:a16="http://schemas.microsoft.com/office/drawing/2014/main" id="{378FE280-25CE-574E-8289-79DB862BE3AB}"/>
                </a:ext>
              </a:extLst>
            </p:cNvPr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2399;p37">
              <a:extLst>
                <a:ext uri="{FF2B5EF4-FFF2-40B4-BE49-F238E27FC236}">
                  <a16:creationId xmlns:a16="http://schemas.microsoft.com/office/drawing/2014/main" id="{45A2D965-7714-B041-95E1-6A6CEA9EDE46}"/>
                </a:ext>
              </a:extLst>
            </p:cNvPr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2400;p37">
              <a:extLst>
                <a:ext uri="{FF2B5EF4-FFF2-40B4-BE49-F238E27FC236}">
                  <a16:creationId xmlns:a16="http://schemas.microsoft.com/office/drawing/2014/main" id="{8CF5A3BB-D87C-0047-AD12-5A821B9DB1EB}"/>
                </a:ext>
              </a:extLst>
            </p:cNvPr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2401;p37">
              <a:extLst>
                <a:ext uri="{FF2B5EF4-FFF2-40B4-BE49-F238E27FC236}">
                  <a16:creationId xmlns:a16="http://schemas.microsoft.com/office/drawing/2014/main" id="{B41C4F0F-A17A-B641-8706-AA26E7A26C14}"/>
                </a:ext>
              </a:extLst>
            </p:cNvPr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2402;p37">
              <a:extLst>
                <a:ext uri="{FF2B5EF4-FFF2-40B4-BE49-F238E27FC236}">
                  <a16:creationId xmlns:a16="http://schemas.microsoft.com/office/drawing/2014/main" id="{F4CF7958-0A18-6441-8D2B-971143494B6C}"/>
                </a:ext>
              </a:extLst>
            </p:cNvPr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2403;p37">
              <a:extLst>
                <a:ext uri="{FF2B5EF4-FFF2-40B4-BE49-F238E27FC236}">
                  <a16:creationId xmlns:a16="http://schemas.microsoft.com/office/drawing/2014/main" id="{E4EDC6DE-CF9C-5349-9A4E-17B980FB218A}"/>
                </a:ext>
              </a:extLst>
            </p:cNvPr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2404;p37">
              <a:extLst>
                <a:ext uri="{FF2B5EF4-FFF2-40B4-BE49-F238E27FC236}">
                  <a16:creationId xmlns:a16="http://schemas.microsoft.com/office/drawing/2014/main" id="{58A9CFFC-7B80-0748-A75D-FFF3B6688EBB}"/>
                </a:ext>
              </a:extLst>
            </p:cNvPr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405;p37">
              <a:extLst>
                <a:ext uri="{FF2B5EF4-FFF2-40B4-BE49-F238E27FC236}">
                  <a16:creationId xmlns:a16="http://schemas.microsoft.com/office/drawing/2014/main" id="{57BFB137-D6F0-0F45-A2BA-12D3BC45A6D7}"/>
                </a:ext>
              </a:extLst>
            </p:cNvPr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406;p37">
              <a:extLst>
                <a:ext uri="{FF2B5EF4-FFF2-40B4-BE49-F238E27FC236}">
                  <a16:creationId xmlns:a16="http://schemas.microsoft.com/office/drawing/2014/main" id="{2F6B42A6-5F06-AB47-9D32-54448C80E120}"/>
                </a:ext>
              </a:extLst>
            </p:cNvPr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407;p37">
              <a:extLst>
                <a:ext uri="{FF2B5EF4-FFF2-40B4-BE49-F238E27FC236}">
                  <a16:creationId xmlns:a16="http://schemas.microsoft.com/office/drawing/2014/main" id="{92C2A6B1-D4E7-1143-B9A4-EF9BD45EA4EA}"/>
                </a:ext>
              </a:extLst>
            </p:cNvPr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408;p37">
              <a:extLst>
                <a:ext uri="{FF2B5EF4-FFF2-40B4-BE49-F238E27FC236}">
                  <a16:creationId xmlns:a16="http://schemas.microsoft.com/office/drawing/2014/main" id="{19CCE0F7-AE68-EC40-A023-8161DDC3C20D}"/>
                </a:ext>
              </a:extLst>
            </p:cNvPr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409;p37">
              <a:extLst>
                <a:ext uri="{FF2B5EF4-FFF2-40B4-BE49-F238E27FC236}">
                  <a16:creationId xmlns:a16="http://schemas.microsoft.com/office/drawing/2014/main" id="{B15A3745-1327-994C-9942-E2DA7701E178}"/>
                </a:ext>
              </a:extLst>
            </p:cNvPr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410;p37">
              <a:extLst>
                <a:ext uri="{FF2B5EF4-FFF2-40B4-BE49-F238E27FC236}">
                  <a16:creationId xmlns:a16="http://schemas.microsoft.com/office/drawing/2014/main" id="{2BA299D5-CA76-144C-A313-1921D681FF6F}"/>
                </a:ext>
              </a:extLst>
            </p:cNvPr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411;p37">
              <a:extLst>
                <a:ext uri="{FF2B5EF4-FFF2-40B4-BE49-F238E27FC236}">
                  <a16:creationId xmlns:a16="http://schemas.microsoft.com/office/drawing/2014/main" id="{4C5677C8-5A00-F24E-88A8-009572AA32FE}"/>
                </a:ext>
              </a:extLst>
            </p:cNvPr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412;p37">
              <a:extLst>
                <a:ext uri="{FF2B5EF4-FFF2-40B4-BE49-F238E27FC236}">
                  <a16:creationId xmlns:a16="http://schemas.microsoft.com/office/drawing/2014/main" id="{A589BC01-CAA9-B849-AA36-B8F0259CB257}"/>
                </a:ext>
              </a:extLst>
            </p:cNvPr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413;p37">
              <a:extLst>
                <a:ext uri="{FF2B5EF4-FFF2-40B4-BE49-F238E27FC236}">
                  <a16:creationId xmlns:a16="http://schemas.microsoft.com/office/drawing/2014/main" id="{1A6CBFF2-DD61-DD41-9F74-38AC59E7FCB7}"/>
                </a:ext>
              </a:extLst>
            </p:cNvPr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414;p37">
              <a:extLst>
                <a:ext uri="{FF2B5EF4-FFF2-40B4-BE49-F238E27FC236}">
                  <a16:creationId xmlns:a16="http://schemas.microsoft.com/office/drawing/2014/main" id="{BAEC5F53-3979-DB40-A5CE-26BEE849D070}"/>
                </a:ext>
              </a:extLst>
            </p:cNvPr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415;p37">
              <a:extLst>
                <a:ext uri="{FF2B5EF4-FFF2-40B4-BE49-F238E27FC236}">
                  <a16:creationId xmlns:a16="http://schemas.microsoft.com/office/drawing/2014/main" id="{1C17D11B-D3F6-1A46-8689-662884445E41}"/>
                </a:ext>
              </a:extLst>
            </p:cNvPr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416;p37">
              <a:extLst>
                <a:ext uri="{FF2B5EF4-FFF2-40B4-BE49-F238E27FC236}">
                  <a16:creationId xmlns:a16="http://schemas.microsoft.com/office/drawing/2014/main" id="{32CD7F74-5E8A-E44B-8677-42487605471C}"/>
                </a:ext>
              </a:extLst>
            </p:cNvPr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417;p37">
              <a:extLst>
                <a:ext uri="{FF2B5EF4-FFF2-40B4-BE49-F238E27FC236}">
                  <a16:creationId xmlns:a16="http://schemas.microsoft.com/office/drawing/2014/main" id="{E04C8F9B-340C-6B42-A1B5-91065289959E}"/>
                </a:ext>
              </a:extLst>
            </p:cNvPr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418;p37">
              <a:extLst>
                <a:ext uri="{FF2B5EF4-FFF2-40B4-BE49-F238E27FC236}">
                  <a16:creationId xmlns:a16="http://schemas.microsoft.com/office/drawing/2014/main" id="{13BAE8A8-E449-1049-9308-EC09A3B10D33}"/>
                </a:ext>
              </a:extLst>
            </p:cNvPr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419;p37">
              <a:extLst>
                <a:ext uri="{FF2B5EF4-FFF2-40B4-BE49-F238E27FC236}">
                  <a16:creationId xmlns:a16="http://schemas.microsoft.com/office/drawing/2014/main" id="{EC766CEB-24CC-AC45-B485-ED49BF88D70D}"/>
                </a:ext>
              </a:extLst>
            </p:cNvPr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420;p37">
              <a:extLst>
                <a:ext uri="{FF2B5EF4-FFF2-40B4-BE49-F238E27FC236}">
                  <a16:creationId xmlns:a16="http://schemas.microsoft.com/office/drawing/2014/main" id="{A609C8AE-4707-B443-A3A0-3B3C79EF4DCD}"/>
                </a:ext>
              </a:extLst>
            </p:cNvPr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421;p37">
              <a:extLst>
                <a:ext uri="{FF2B5EF4-FFF2-40B4-BE49-F238E27FC236}">
                  <a16:creationId xmlns:a16="http://schemas.microsoft.com/office/drawing/2014/main" id="{48DFC1E7-4AB0-8D41-BE58-1F1CB66239B7}"/>
                </a:ext>
              </a:extLst>
            </p:cNvPr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422;p37">
              <a:extLst>
                <a:ext uri="{FF2B5EF4-FFF2-40B4-BE49-F238E27FC236}">
                  <a16:creationId xmlns:a16="http://schemas.microsoft.com/office/drawing/2014/main" id="{87728F3E-F9D9-FE4A-AD59-7F5C600FE4D9}"/>
                </a:ext>
              </a:extLst>
            </p:cNvPr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423;p37">
              <a:extLst>
                <a:ext uri="{FF2B5EF4-FFF2-40B4-BE49-F238E27FC236}">
                  <a16:creationId xmlns:a16="http://schemas.microsoft.com/office/drawing/2014/main" id="{8BD44781-305B-E54F-B186-37525D441B9C}"/>
                </a:ext>
              </a:extLst>
            </p:cNvPr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424;p37">
              <a:extLst>
                <a:ext uri="{FF2B5EF4-FFF2-40B4-BE49-F238E27FC236}">
                  <a16:creationId xmlns:a16="http://schemas.microsoft.com/office/drawing/2014/main" id="{2CD39DEF-DDF4-3C49-BE12-135F4A264995}"/>
                </a:ext>
              </a:extLst>
            </p:cNvPr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425;p37">
              <a:extLst>
                <a:ext uri="{FF2B5EF4-FFF2-40B4-BE49-F238E27FC236}">
                  <a16:creationId xmlns:a16="http://schemas.microsoft.com/office/drawing/2014/main" id="{DD513AAE-085E-7B4B-B703-87C34358249D}"/>
                </a:ext>
              </a:extLst>
            </p:cNvPr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426;p37">
              <a:extLst>
                <a:ext uri="{FF2B5EF4-FFF2-40B4-BE49-F238E27FC236}">
                  <a16:creationId xmlns:a16="http://schemas.microsoft.com/office/drawing/2014/main" id="{2C70BEEC-540A-8B43-B0C3-3E53A4478E52}"/>
                </a:ext>
              </a:extLst>
            </p:cNvPr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427;p37">
              <a:extLst>
                <a:ext uri="{FF2B5EF4-FFF2-40B4-BE49-F238E27FC236}">
                  <a16:creationId xmlns:a16="http://schemas.microsoft.com/office/drawing/2014/main" id="{F7B01AE9-CAD0-B844-9F23-CE27C3FD7554}"/>
                </a:ext>
              </a:extLst>
            </p:cNvPr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428;p37">
              <a:extLst>
                <a:ext uri="{FF2B5EF4-FFF2-40B4-BE49-F238E27FC236}">
                  <a16:creationId xmlns:a16="http://schemas.microsoft.com/office/drawing/2014/main" id="{ECA8BF98-39A5-934F-8853-9EE27123D4AF}"/>
                </a:ext>
              </a:extLst>
            </p:cNvPr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429;p37">
              <a:extLst>
                <a:ext uri="{FF2B5EF4-FFF2-40B4-BE49-F238E27FC236}">
                  <a16:creationId xmlns:a16="http://schemas.microsoft.com/office/drawing/2014/main" id="{9FD18D43-362B-F04E-A452-C0F133ED4231}"/>
                </a:ext>
              </a:extLst>
            </p:cNvPr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430;p37">
              <a:extLst>
                <a:ext uri="{FF2B5EF4-FFF2-40B4-BE49-F238E27FC236}">
                  <a16:creationId xmlns:a16="http://schemas.microsoft.com/office/drawing/2014/main" id="{5515E094-1638-2A4E-96AE-EE1E19A04876}"/>
                </a:ext>
              </a:extLst>
            </p:cNvPr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431;p37">
              <a:extLst>
                <a:ext uri="{FF2B5EF4-FFF2-40B4-BE49-F238E27FC236}">
                  <a16:creationId xmlns:a16="http://schemas.microsoft.com/office/drawing/2014/main" id="{4C02D36B-E8B5-5A49-A187-AF2F42DC5EFF}"/>
                </a:ext>
              </a:extLst>
            </p:cNvPr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432;p37">
              <a:extLst>
                <a:ext uri="{FF2B5EF4-FFF2-40B4-BE49-F238E27FC236}">
                  <a16:creationId xmlns:a16="http://schemas.microsoft.com/office/drawing/2014/main" id="{706A299D-B26B-B24B-8577-163B6715ECB3}"/>
                </a:ext>
              </a:extLst>
            </p:cNvPr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433;p37">
              <a:extLst>
                <a:ext uri="{FF2B5EF4-FFF2-40B4-BE49-F238E27FC236}">
                  <a16:creationId xmlns:a16="http://schemas.microsoft.com/office/drawing/2014/main" id="{52A602E3-2B1F-BC48-A4A0-D5FFA4F6B001}"/>
                </a:ext>
              </a:extLst>
            </p:cNvPr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434;p37">
              <a:extLst>
                <a:ext uri="{FF2B5EF4-FFF2-40B4-BE49-F238E27FC236}">
                  <a16:creationId xmlns:a16="http://schemas.microsoft.com/office/drawing/2014/main" id="{D0EBD679-6179-A445-BB51-F981434B371F}"/>
                </a:ext>
              </a:extLst>
            </p:cNvPr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435;p37">
              <a:extLst>
                <a:ext uri="{FF2B5EF4-FFF2-40B4-BE49-F238E27FC236}">
                  <a16:creationId xmlns:a16="http://schemas.microsoft.com/office/drawing/2014/main" id="{3225EE74-058E-D44F-BBC9-607406A75E37}"/>
                </a:ext>
              </a:extLst>
            </p:cNvPr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436;p37">
              <a:extLst>
                <a:ext uri="{FF2B5EF4-FFF2-40B4-BE49-F238E27FC236}">
                  <a16:creationId xmlns:a16="http://schemas.microsoft.com/office/drawing/2014/main" id="{E2185F00-8AA0-BC41-9E3F-35254A34C09A}"/>
                </a:ext>
              </a:extLst>
            </p:cNvPr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437;p37">
              <a:extLst>
                <a:ext uri="{FF2B5EF4-FFF2-40B4-BE49-F238E27FC236}">
                  <a16:creationId xmlns:a16="http://schemas.microsoft.com/office/drawing/2014/main" id="{CD6C3EA5-A2EE-B64E-9385-0A920E9CAF35}"/>
                </a:ext>
              </a:extLst>
            </p:cNvPr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438;p37">
              <a:extLst>
                <a:ext uri="{FF2B5EF4-FFF2-40B4-BE49-F238E27FC236}">
                  <a16:creationId xmlns:a16="http://schemas.microsoft.com/office/drawing/2014/main" id="{239EB9AC-638B-9E48-A075-446D367EE6B5}"/>
                </a:ext>
              </a:extLst>
            </p:cNvPr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439;p37">
              <a:extLst>
                <a:ext uri="{FF2B5EF4-FFF2-40B4-BE49-F238E27FC236}">
                  <a16:creationId xmlns:a16="http://schemas.microsoft.com/office/drawing/2014/main" id="{7D0A4AFE-BEAA-3E44-BD5F-3835EEDD5C6E}"/>
                </a:ext>
              </a:extLst>
            </p:cNvPr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440;p37">
              <a:extLst>
                <a:ext uri="{FF2B5EF4-FFF2-40B4-BE49-F238E27FC236}">
                  <a16:creationId xmlns:a16="http://schemas.microsoft.com/office/drawing/2014/main" id="{2D566035-9FF1-FE49-AD1C-61F171CBF775}"/>
                </a:ext>
              </a:extLst>
            </p:cNvPr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441;p37">
              <a:extLst>
                <a:ext uri="{FF2B5EF4-FFF2-40B4-BE49-F238E27FC236}">
                  <a16:creationId xmlns:a16="http://schemas.microsoft.com/office/drawing/2014/main" id="{ED5C9161-D8D9-6041-AF13-6E51C001996F}"/>
                </a:ext>
              </a:extLst>
            </p:cNvPr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442;p37">
              <a:extLst>
                <a:ext uri="{FF2B5EF4-FFF2-40B4-BE49-F238E27FC236}">
                  <a16:creationId xmlns:a16="http://schemas.microsoft.com/office/drawing/2014/main" id="{FA12F1AE-3A92-7F4D-8D4F-F38010E45B1D}"/>
                </a:ext>
              </a:extLst>
            </p:cNvPr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443;p37">
              <a:extLst>
                <a:ext uri="{FF2B5EF4-FFF2-40B4-BE49-F238E27FC236}">
                  <a16:creationId xmlns:a16="http://schemas.microsoft.com/office/drawing/2014/main" id="{5BE02728-1902-3143-8709-9D2461D66ECC}"/>
                </a:ext>
              </a:extLst>
            </p:cNvPr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444;p37">
              <a:extLst>
                <a:ext uri="{FF2B5EF4-FFF2-40B4-BE49-F238E27FC236}">
                  <a16:creationId xmlns:a16="http://schemas.microsoft.com/office/drawing/2014/main" id="{C968690F-D144-7748-B3C3-20E36B1A5F31}"/>
                </a:ext>
              </a:extLst>
            </p:cNvPr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45;p37">
              <a:extLst>
                <a:ext uri="{FF2B5EF4-FFF2-40B4-BE49-F238E27FC236}">
                  <a16:creationId xmlns:a16="http://schemas.microsoft.com/office/drawing/2014/main" id="{E1C5D8B0-3D87-5E43-BED0-74E995BEDD07}"/>
                </a:ext>
              </a:extLst>
            </p:cNvPr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46;p37">
              <a:extLst>
                <a:ext uri="{FF2B5EF4-FFF2-40B4-BE49-F238E27FC236}">
                  <a16:creationId xmlns:a16="http://schemas.microsoft.com/office/drawing/2014/main" id="{9E765E0B-92DF-254A-820B-50B7407C8B96}"/>
                </a:ext>
              </a:extLst>
            </p:cNvPr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47;p37">
              <a:extLst>
                <a:ext uri="{FF2B5EF4-FFF2-40B4-BE49-F238E27FC236}">
                  <a16:creationId xmlns:a16="http://schemas.microsoft.com/office/drawing/2014/main" id="{940BDFB2-F0A0-A549-95AC-150AEE34D56C}"/>
                </a:ext>
              </a:extLst>
            </p:cNvPr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48;p37">
              <a:extLst>
                <a:ext uri="{FF2B5EF4-FFF2-40B4-BE49-F238E27FC236}">
                  <a16:creationId xmlns:a16="http://schemas.microsoft.com/office/drawing/2014/main" id="{8C264893-D254-0C4B-8514-AE61FE223897}"/>
                </a:ext>
              </a:extLst>
            </p:cNvPr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9;p37">
              <a:extLst>
                <a:ext uri="{FF2B5EF4-FFF2-40B4-BE49-F238E27FC236}">
                  <a16:creationId xmlns:a16="http://schemas.microsoft.com/office/drawing/2014/main" id="{E8BE6820-1050-5647-AB0A-EB30B8BD457B}"/>
                </a:ext>
              </a:extLst>
            </p:cNvPr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0;p37">
              <a:extLst>
                <a:ext uri="{FF2B5EF4-FFF2-40B4-BE49-F238E27FC236}">
                  <a16:creationId xmlns:a16="http://schemas.microsoft.com/office/drawing/2014/main" id="{73456C29-1B34-3545-B00F-B50F056D3C8F}"/>
                </a:ext>
              </a:extLst>
            </p:cNvPr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51;p37">
              <a:extLst>
                <a:ext uri="{FF2B5EF4-FFF2-40B4-BE49-F238E27FC236}">
                  <a16:creationId xmlns:a16="http://schemas.microsoft.com/office/drawing/2014/main" id="{DFE5A924-6993-DB4A-A3E0-98E37E1A0437}"/>
                </a:ext>
              </a:extLst>
            </p:cNvPr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52;p37">
              <a:extLst>
                <a:ext uri="{FF2B5EF4-FFF2-40B4-BE49-F238E27FC236}">
                  <a16:creationId xmlns:a16="http://schemas.microsoft.com/office/drawing/2014/main" id="{844344C8-5115-824F-959A-6435C8570CE8}"/>
                </a:ext>
              </a:extLst>
            </p:cNvPr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53;p37">
              <a:extLst>
                <a:ext uri="{FF2B5EF4-FFF2-40B4-BE49-F238E27FC236}">
                  <a16:creationId xmlns:a16="http://schemas.microsoft.com/office/drawing/2014/main" id="{CFF2A4A1-7D9A-CB4C-BA5E-3E989301BBD3}"/>
                </a:ext>
              </a:extLst>
            </p:cNvPr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54;p37">
              <a:extLst>
                <a:ext uri="{FF2B5EF4-FFF2-40B4-BE49-F238E27FC236}">
                  <a16:creationId xmlns:a16="http://schemas.microsoft.com/office/drawing/2014/main" id="{54817FE5-B906-DD46-9CCA-E9887B0DF640}"/>
                </a:ext>
              </a:extLst>
            </p:cNvPr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455;p37">
              <a:extLst>
                <a:ext uri="{FF2B5EF4-FFF2-40B4-BE49-F238E27FC236}">
                  <a16:creationId xmlns:a16="http://schemas.microsoft.com/office/drawing/2014/main" id="{65D03F4B-A017-3E4A-925D-BC284A78C61F}"/>
                </a:ext>
              </a:extLst>
            </p:cNvPr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456;p37">
              <a:extLst>
                <a:ext uri="{FF2B5EF4-FFF2-40B4-BE49-F238E27FC236}">
                  <a16:creationId xmlns:a16="http://schemas.microsoft.com/office/drawing/2014/main" id="{DF98AB55-160A-1E42-8435-21831C22D3FB}"/>
                </a:ext>
              </a:extLst>
            </p:cNvPr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457;p37">
              <a:extLst>
                <a:ext uri="{FF2B5EF4-FFF2-40B4-BE49-F238E27FC236}">
                  <a16:creationId xmlns:a16="http://schemas.microsoft.com/office/drawing/2014/main" id="{A8F12EB2-B5A8-DA4B-B28F-19D3453DA593}"/>
                </a:ext>
              </a:extLst>
            </p:cNvPr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458;p37">
              <a:extLst>
                <a:ext uri="{FF2B5EF4-FFF2-40B4-BE49-F238E27FC236}">
                  <a16:creationId xmlns:a16="http://schemas.microsoft.com/office/drawing/2014/main" id="{8C000138-E05F-AE43-B0B9-0147E964B4C3}"/>
                </a:ext>
              </a:extLst>
            </p:cNvPr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459;p37">
              <a:extLst>
                <a:ext uri="{FF2B5EF4-FFF2-40B4-BE49-F238E27FC236}">
                  <a16:creationId xmlns:a16="http://schemas.microsoft.com/office/drawing/2014/main" id="{60AA9F00-823D-6341-B3CB-20F77803C687}"/>
                </a:ext>
              </a:extLst>
            </p:cNvPr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460;p37">
              <a:extLst>
                <a:ext uri="{FF2B5EF4-FFF2-40B4-BE49-F238E27FC236}">
                  <a16:creationId xmlns:a16="http://schemas.microsoft.com/office/drawing/2014/main" id="{6C96B117-21EB-F044-867D-653C60697DED}"/>
                </a:ext>
              </a:extLst>
            </p:cNvPr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461;p37">
              <a:extLst>
                <a:ext uri="{FF2B5EF4-FFF2-40B4-BE49-F238E27FC236}">
                  <a16:creationId xmlns:a16="http://schemas.microsoft.com/office/drawing/2014/main" id="{07525525-4D40-164F-BED3-4BB85D9833D4}"/>
                </a:ext>
              </a:extLst>
            </p:cNvPr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462;p37">
              <a:extLst>
                <a:ext uri="{FF2B5EF4-FFF2-40B4-BE49-F238E27FC236}">
                  <a16:creationId xmlns:a16="http://schemas.microsoft.com/office/drawing/2014/main" id="{94369C56-3FD5-CF4F-A1B1-A8AC694488E7}"/>
                </a:ext>
              </a:extLst>
            </p:cNvPr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463;p37">
              <a:extLst>
                <a:ext uri="{FF2B5EF4-FFF2-40B4-BE49-F238E27FC236}">
                  <a16:creationId xmlns:a16="http://schemas.microsoft.com/office/drawing/2014/main" id="{860139C0-94C0-B446-8464-91E6CD3CBDEF}"/>
                </a:ext>
              </a:extLst>
            </p:cNvPr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464;p37">
              <a:extLst>
                <a:ext uri="{FF2B5EF4-FFF2-40B4-BE49-F238E27FC236}">
                  <a16:creationId xmlns:a16="http://schemas.microsoft.com/office/drawing/2014/main" id="{1B3783CA-32CF-2E47-8626-045B096B902C}"/>
                </a:ext>
              </a:extLst>
            </p:cNvPr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465;p37">
              <a:extLst>
                <a:ext uri="{FF2B5EF4-FFF2-40B4-BE49-F238E27FC236}">
                  <a16:creationId xmlns:a16="http://schemas.microsoft.com/office/drawing/2014/main" id="{962BBA06-8423-9441-99E1-A642EF9AAC03}"/>
                </a:ext>
              </a:extLst>
            </p:cNvPr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466;p37">
              <a:extLst>
                <a:ext uri="{FF2B5EF4-FFF2-40B4-BE49-F238E27FC236}">
                  <a16:creationId xmlns:a16="http://schemas.microsoft.com/office/drawing/2014/main" id="{7C6D575E-C433-5B46-93F9-5D950E54B0F9}"/>
                </a:ext>
              </a:extLst>
            </p:cNvPr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467;p37">
              <a:extLst>
                <a:ext uri="{FF2B5EF4-FFF2-40B4-BE49-F238E27FC236}">
                  <a16:creationId xmlns:a16="http://schemas.microsoft.com/office/drawing/2014/main" id="{7708FF33-A6ED-964A-BC15-9251B22095A4}"/>
                </a:ext>
              </a:extLst>
            </p:cNvPr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468;p37">
              <a:extLst>
                <a:ext uri="{FF2B5EF4-FFF2-40B4-BE49-F238E27FC236}">
                  <a16:creationId xmlns:a16="http://schemas.microsoft.com/office/drawing/2014/main" id="{1A0E5BAD-BEE9-374D-848A-D49898B194A1}"/>
                </a:ext>
              </a:extLst>
            </p:cNvPr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4" name="Google Shape;2469;p37">
              <a:extLst>
                <a:ext uri="{FF2B5EF4-FFF2-40B4-BE49-F238E27FC236}">
                  <a16:creationId xmlns:a16="http://schemas.microsoft.com/office/drawing/2014/main" id="{5F0FF036-C7A1-6B4B-B602-45C97DC23EF9}"/>
                </a:ext>
              </a:extLst>
            </p:cNvPr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67" name="Google Shape;2470;p37">
                <a:extLst>
                  <a:ext uri="{FF2B5EF4-FFF2-40B4-BE49-F238E27FC236}">
                    <a16:creationId xmlns:a16="http://schemas.microsoft.com/office/drawing/2014/main" id="{81AC5103-C2AC-854D-B798-7C16692C8F12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471;p37">
                <a:extLst>
                  <a:ext uri="{FF2B5EF4-FFF2-40B4-BE49-F238E27FC236}">
                    <a16:creationId xmlns:a16="http://schemas.microsoft.com/office/drawing/2014/main" id="{C73E243A-7662-E24E-BF4B-D0EAA505D890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472;p37">
                <a:extLst>
                  <a:ext uri="{FF2B5EF4-FFF2-40B4-BE49-F238E27FC236}">
                    <a16:creationId xmlns:a16="http://schemas.microsoft.com/office/drawing/2014/main" id="{5BF348D9-3812-9440-8A65-A185C918AFA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2473;p37">
                <a:extLst>
                  <a:ext uri="{FF2B5EF4-FFF2-40B4-BE49-F238E27FC236}">
                    <a16:creationId xmlns:a16="http://schemas.microsoft.com/office/drawing/2014/main" id="{C97FC134-41CE-AC41-BCD8-88D0553D4485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2474;p37">
                <a:extLst>
                  <a:ext uri="{FF2B5EF4-FFF2-40B4-BE49-F238E27FC236}">
                    <a16:creationId xmlns:a16="http://schemas.microsoft.com/office/drawing/2014/main" id="{B361D7FD-7497-6A4C-8181-5FC578D850D0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65" name="Google Shape;2475;p37">
              <a:extLst>
                <a:ext uri="{FF2B5EF4-FFF2-40B4-BE49-F238E27FC236}">
                  <a16:creationId xmlns:a16="http://schemas.microsoft.com/office/drawing/2014/main" id="{66B73237-9AFF-5543-A63B-39AC659047E4}"/>
                </a:ext>
              </a:extLst>
            </p:cNvPr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476;p37">
              <a:extLst>
                <a:ext uri="{FF2B5EF4-FFF2-40B4-BE49-F238E27FC236}">
                  <a16:creationId xmlns:a16="http://schemas.microsoft.com/office/drawing/2014/main" id="{AC92E266-D064-3C4E-AD93-F1D995C5F4E9}"/>
                </a:ext>
              </a:extLst>
            </p:cNvPr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2010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83629" y="605600"/>
            <a:ext cx="6229043" cy="10001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dirty="0"/>
              <a:t>После ВМНК и прогноз</a:t>
            </a:r>
            <a:endParaRPr sz="4400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16</a:t>
            </a: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A3F3EF-123C-CB4D-88B3-D3553697144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183664"/>
            <a:ext cx="4059818" cy="30926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70BB1B-6DAE-E241-B004-A7D0F2008CE4}"/>
              </a:ext>
            </a:extLst>
          </p:cNvPr>
          <p:cNvSpPr txBox="1"/>
          <p:nvPr/>
        </p:nvSpPr>
        <p:spPr>
          <a:xfrm>
            <a:off x="4535019" y="4332045"/>
            <a:ext cx="41553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Рисунок </a:t>
            </a:r>
            <a:r>
              <a:rPr lang="en-US" dirty="0"/>
              <a:t>5</a:t>
            </a:r>
            <a:r>
              <a:rPr lang="ru-RU" dirty="0"/>
              <a:t>.</a:t>
            </a:r>
            <a:r>
              <a:rPr lang="en-US" dirty="0"/>
              <a:t>1</a:t>
            </a:r>
            <a:r>
              <a:rPr lang="ru-RU" dirty="0"/>
              <a:t>. Прогноз по регрессионной модели</a:t>
            </a:r>
            <a:endParaRPr lang="en-RU" i="1" dirty="0"/>
          </a:p>
          <a:p>
            <a:endParaRPr lang="en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Google Shape;2213;p35">
                <a:extLst>
                  <a:ext uri="{FF2B5EF4-FFF2-40B4-BE49-F238E27FC236}">
                    <a16:creationId xmlns:a16="http://schemas.microsoft.com/office/drawing/2014/main" id="{85DDD3AA-38FE-1444-9DDD-5089F59A5B74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234175" y="1513716"/>
                <a:ext cx="4100067" cy="2116067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indent="-381000">
                  <a:lnSpc>
                    <a:spcPct val="150000"/>
                  </a:lnSpc>
                  <a:spcBef>
                    <a:spcPts val="0"/>
                  </a:spcBef>
                  <a:buSzPts val="2400"/>
                </a:pPr>
                <a14:m>
                  <m:oMath xmlns:m="http://schemas.openxmlformats.org/officeDocument/2006/math">
                    <m:limUpp>
                      <m:limUppPr>
                        <m:ctrlPr>
                          <a:rPr lang="en-RU" sz="2800" i="1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limUppPr>
                      <m:e>
                        <m:r>
                          <a:rPr lang="en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lim>
                        <m:r>
                          <m:rPr>
                            <m:lit/>
                          </m:rPr>
                          <a:rPr lang="en-RU" sz="280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^</m:t>
                        </m:r>
                      </m:lim>
                    </m:limUpp>
                    <m:r>
                      <a:rPr lang="en-US" sz="2800" b="0" i="0" smtClean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RU" sz="280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10068,86</m:t>
                    </m:r>
                    <m:r>
                      <a:rPr lang="en-US" sz="2800" b="0" i="0" smtClean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RU" sz="280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0,49</m:t>
                    </m:r>
                    <m:sSub>
                      <m:sSubPr>
                        <m:ctrlPr>
                          <a:rPr lang="en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RU" sz="280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2 </m:t>
                        </m:r>
                      </m:sub>
                    </m:sSub>
                  </m:oMath>
                </a14:m>
                <a:endParaRPr lang="en-RU" sz="2800" dirty="0">
                  <a:solidFill>
                    <a:srgbClr val="000000"/>
                  </a:solidFill>
                </a:endParaRPr>
              </a:p>
              <a:p>
                <a:pPr indent="-381000">
                  <a:lnSpc>
                    <a:spcPct val="150000"/>
                  </a:lnSpc>
                  <a:spcBef>
                    <a:spcPts val="0"/>
                  </a:spcBef>
                  <a:buSzPts val="2400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ru-RU" sz="28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ru-RU" sz="2800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≈ </m:t>
                    </m:r>
                    <m:r>
                      <a:rPr lang="en-US" sz="2800" b="0" i="1" smtClean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89,99</m:t>
                    </m:r>
                  </m:oMath>
                </a14:m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%</a:t>
                </a:r>
                <a:r>
                  <a:rPr lang="en-US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	</a:t>
                </a:r>
                <a:endParaRPr lang="ru-RU" sz="2800" dirty="0">
                  <a:solidFill>
                    <a:schemeClr val="tx2">
                      <a:lumMod val="10000"/>
                    </a:schemeClr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-381000">
                  <a:lnSpc>
                    <a:spcPct val="150000"/>
                  </a:lnSpc>
                  <a:spcBef>
                    <a:spcPts val="0"/>
                  </a:spcBef>
                  <a:buSzPts val="2400"/>
                </a:pPr>
                <a:r>
                  <a:rPr lang="en-US" sz="2800" i="1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F</a:t>
                </a:r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-знач. </a:t>
                </a:r>
                <a14:m>
                  <m:oMath xmlns:m="http://schemas.openxmlformats.org/officeDocument/2006/math">
                    <m:r>
                      <a:rPr lang="ru-RU" sz="2800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≈</m:t>
                    </m:r>
                  </m:oMath>
                </a14:m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4</a:t>
                </a:r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</a:t>
                </a:r>
                <a:r>
                  <a:rPr lang="en-US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6</a:t>
                </a:r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Symbol" pitchFamily="2" charset="2"/>
                    <a:ea typeface="Symbol" pitchFamily="2" charset="2"/>
                    <a:cs typeface="Symbol" pitchFamily="2" charset="2"/>
                  </a:rPr>
                  <a:t>×</a:t>
                </a:r>
                <a:r>
                  <a:rPr lang="ru-RU" sz="28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10</a:t>
                </a:r>
                <a:r>
                  <a:rPr lang="ru-RU" sz="2800" baseline="300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-1</a:t>
                </a:r>
                <a:r>
                  <a:rPr lang="en-US" sz="2800" baseline="30000" dirty="0">
                    <a:solidFill>
                      <a:schemeClr val="tx2">
                        <a:lumMod val="10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8</a:t>
                </a:r>
                <a:r>
                  <a:rPr lang="en-RU" sz="2800" dirty="0">
                    <a:solidFill>
                      <a:schemeClr val="tx2">
                        <a:lumMod val="10000"/>
                      </a:schemeClr>
                    </a:solidFill>
                  </a:rPr>
                  <a:t> </a:t>
                </a:r>
              </a:p>
              <a:p>
                <a:pPr indent="-381000">
                  <a:lnSpc>
                    <a:spcPct val="150000"/>
                  </a:lnSpc>
                  <a:spcBef>
                    <a:spcPts val="0"/>
                  </a:spcBef>
                  <a:buSzPts val="2400"/>
                </a:pPr>
                <a:endParaRPr lang="en-RU" sz="28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2" name="Google Shape;2213;p35">
                <a:extLst>
                  <a:ext uri="{FF2B5EF4-FFF2-40B4-BE49-F238E27FC236}">
                    <a16:creationId xmlns:a16="http://schemas.microsoft.com/office/drawing/2014/main" id="{85DDD3AA-38FE-1444-9DDD-5089F59A5B74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34175" y="1513716"/>
                <a:ext cx="4100067" cy="2116067"/>
              </a:xfrm>
              <a:prstGeom prst="rect">
                <a:avLst/>
              </a:prstGeom>
              <a:blipFill>
                <a:blip r:embed="rId4"/>
                <a:stretch>
                  <a:fillRect l="-2778" r="-2160" b="-714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697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27"/>
          <p:cNvSpPr txBox="1">
            <a:spLocks noGrp="1"/>
          </p:cNvSpPr>
          <p:nvPr>
            <p:ph type="ctrTitle" idx="4294967295"/>
          </p:nvPr>
        </p:nvSpPr>
        <p:spPr>
          <a:xfrm>
            <a:off x="685800" y="308896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RU" b="1" dirty="0">
                <a:solidFill>
                  <a:schemeClr val="bg1"/>
                </a:solidFill>
                <a:highlight>
                  <a:schemeClr val="accent1"/>
                </a:highlight>
              </a:rPr>
              <a:t>89,99%</a:t>
            </a:r>
            <a:endParaRPr dirty="0">
              <a:solidFill>
                <a:schemeClr val="bg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9" name="Google Shape;1169;p27"/>
          <p:cNvSpPr txBox="1">
            <a:spLocks noGrp="1"/>
          </p:cNvSpPr>
          <p:nvPr>
            <p:ph type="subTitle" idx="4294967295"/>
          </p:nvPr>
        </p:nvSpPr>
        <p:spPr>
          <a:xfrm>
            <a:off x="685799" y="956087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ru-RU" dirty="0"/>
              <a:t>Показатель детерминации</a:t>
            </a:r>
            <a:r>
              <a:rPr lang="en-US" dirty="0"/>
              <a:t> </a:t>
            </a:r>
            <a:r>
              <a:rPr lang="ru-RU" dirty="0"/>
              <a:t>модели</a:t>
            </a:r>
            <a:endParaRPr sz="2400" dirty="0"/>
          </a:p>
        </p:txBody>
      </p:sp>
      <p:sp>
        <p:nvSpPr>
          <p:cNvPr id="1170" name="Google Shape;1170;p27"/>
          <p:cNvSpPr txBox="1">
            <a:spLocks noGrp="1"/>
          </p:cNvSpPr>
          <p:nvPr>
            <p:ph type="ctrTitle" idx="4294967295"/>
          </p:nvPr>
        </p:nvSpPr>
        <p:spPr>
          <a:xfrm>
            <a:off x="685800" y="3348731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b="1" dirty="0">
                <a:solidFill>
                  <a:schemeClr val="bg1"/>
                </a:solidFill>
                <a:highlight>
                  <a:schemeClr val="accent1"/>
                </a:highlight>
              </a:rPr>
              <a:t>490 млн. руб.</a:t>
            </a:r>
            <a:endParaRPr dirty="0">
              <a:solidFill>
                <a:schemeClr val="bg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71" name="Google Shape;1171;p27"/>
          <p:cNvSpPr txBox="1">
            <a:spLocks noGrp="1"/>
          </p:cNvSpPr>
          <p:nvPr>
            <p:ph type="subTitle" idx="4294967295"/>
          </p:nvPr>
        </p:nvSpPr>
        <p:spPr>
          <a:xfrm>
            <a:off x="685800" y="3909566"/>
            <a:ext cx="5253446" cy="11957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ru-RU" dirty="0"/>
              <a:t>Согласно модели, настолько увеличивается ВВП при увеличении размера активов Сбербанка на 1 млрд. руб.</a:t>
            </a:r>
            <a:endParaRPr sz="2400" dirty="0"/>
          </a:p>
        </p:txBody>
      </p:sp>
      <p:sp>
        <p:nvSpPr>
          <p:cNvPr id="1172" name="Google Shape;1172;p27"/>
          <p:cNvSpPr txBox="1">
            <a:spLocks noGrp="1"/>
          </p:cNvSpPr>
          <p:nvPr>
            <p:ph type="ctrTitle" idx="4294967295"/>
          </p:nvPr>
        </p:nvSpPr>
        <p:spPr>
          <a:xfrm>
            <a:off x="685799" y="1643304"/>
            <a:ext cx="5926873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RU" dirty="0">
                <a:solidFill>
                  <a:schemeClr val="bg1"/>
                </a:solidFill>
                <a:highlight>
                  <a:schemeClr val="accent1"/>
                </a:highlight>
              </a:rPr>
              <a:t>[19690.7 , 29826.6]</a:t>
            </a:r>
            <a:endParaRPr dirty="0">
              <a:solidFill>
                <a:schemeClr val="bg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73" name="Google Shape;1173;p27"/>
          <p:cNvSpPr txBox="1">
            <a:spLocks noGrp="1"/>
          </p:cNvSpPr>
          <p:nvPr>
            <p:ph type="subTitle" idx="4294967295"/>
          </p:nvPr>
        </p:nvSpPr>
        <p:spPr>
          <a:xfrm>
            <a:off x="685798" y="2323272"/>
            <a:ext cx="5140235" cy="71480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ru-RU" dirty="0"/>
              <a:t>Доверительный интервал для прогноза ВВП на 4-й квартал 2019 года </a:t>
            </a:r>
            <a:r>
              <a:rPr lang="ru-RU" b="1" dirty="0"/>
              <a:t>(млрд. руб.)</a:t>
            </a:r>
            <a:endParaRPr sz="2400" b="1" dirty="0"/>
          </a:p>
        </p:txBody>
      </p:sp>
      <p:sp>
        <p:nvSpPr>
          <p:cNvPr id="1174" name="Google Shape;1174;p2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17</a:t>
            </a:r>
            <a:endParaRPr dirty="0"/>
          </a:p>
        </p:txBody>
      </p:sp>
      <p:grpSp>
        <p:nvGrpSpPr>
          <p:cNvPr id="530" name="Google Shape;3616;p38">
            <a:extLst>
              <a:ext uri="{FF2B5EF4-FFF2-40B4-BE49-F238E27FC236}">
                <a16:creationId xmlns:a16="http://schemas.microsoft.com/office/drawing/2014/main" id="{EDCD43D4-C6BC-8B43-B265-D57A59FEA7D2}"/>
              </a:ext>
            </a:extLst>
          </p:cNvPr>
          <p:cNvGrpSpPr/>
          <p:nvPr/>
        </p:nvGrpSpPr>
        <p:grpSpPr>
          <a:xfrm>
            <a:off x="5677811" y="839173"/>
            <a:ext cx="3117767" cy="3387742"/>
            <a:chOff x="2244025" y="145922"/>
            <a:chExt cx="4382832" cy="4762352"/>
          </a:xfrm>
        </p:grpSpPr>
        <p:grpSp>
          <p:nvGrpSpPr>
            <p:cNvPr id="531" name="Google Shape;3617;p38">
              <a:extLst>
                <a:ext uri="{FF2B5EF4-FFF2-40B4-BE49-F238E27FC236}">
                  <a16:creationId xmlns:a16="http://schemas.microsoft.com/office/drawing/2014/main" id="{B880A62F-0188-0549-91F8-4A52250E0431}"/>
                </a:ext>
              </a:extLst>
            </p:cNvPr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679" name="Google Shape;3618;p38">
                <a:extLst>
                  <a:ext uri="{FF2B5EF4-FFF2-40B4-BE49-F238E27FC236}">
                    <a16:creationId xmlns:a16="http://schemas.microsoft.com/office/drawing/2014/main" id="{8C2C09AE-7906-4341-A2E1-5250B555E03C}"/>
                  </a:ext>
                </a:extLst>
              </p:cNvPr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0" name="Google Shape;3619;p38">
                <a:extLst>
                  <a:ext uri="{FF2B5EF4-FFF2-40B4-BE49-F238E27FC236}">
                    <a16:creationId xmlns:a16="http://schemas.microsoft.com/office/drawing/2014/main" id="{B99C6A76-0045-3E46-9EEE-9892A4B5709F}"/>
                  </a:ext>
                </a:extLst>
              </p:cNvPr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1" name="Google Shape;3620;p38">
                <a:extLst>
                  <a:ext uri="{FF2B5EF4-FFF2-40B4-BE49-F238E27FC236}">
                    <a16:creationId xmlns:a16="http://schemas.microsoft.com/office/drawing/2014/main" id="{ED960A62-546F-034C-A67F-16158B370756}"/>
                  </a:ext>
                </a:extLst>
              </p:cNvPr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2" name="Google Shape;3621;p38">
                <a:extLst>
                  <a:ext uri="{FF2B5EF4-FFF2-40B4-BE49-F238E27FC236}">
                    <a16:creationId xmlns:a16="http://schemas.microsoft.com/office/drawing/2014/main" id="{99F57BF9-67DB-8042-BFA7-6B382EF4D780}"/>
                  </a:ext>
                </a:extLst>
              </p:cNvPr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3" name="Google Shape;3622;p38">
                <a:extLst>
                  <a:ext uri="{FF2B5EF4-FFF2-40B4-BE49-F238E27FC236}">
                    <a16:creationId xmlns:a16="http://schemas.microsoft.com/office/drawing/2014/main" id="{4D45B0D3-C46E-944E-A95A-2BDFE6DC5770}"/>
                  </a:ext>
                </a:extLst>
              </p:cNvPr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4" name="Google Shape;3623;p38">
                <a:extLst>
                  <a:ext uri="{FF2B5EF4-FFF2-40B4-BE49-F238E27FC236}">
                    <a16:creationId xmlns:a16="http://schemas.microsoft.com/office/drawing/2014/main" id="{03506ECD-8655-574B-B767-6CBC5F0541C5}"/>
                  </a:ext>
                </a:extLst>
              </p:cNvPr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5" name="Google Shape;3624;p38">
                <a:extLst>
                  <a:ext uri="{FF2B5EF4-FFF2-40B4-BE49-F238E27FC236}">
                    <a16:creationId xmlns:a16="http://schemas.microsoft.com/office/drawing/2014/main" id="{90163D50-4ED2-074A-B83D-FFE855DDC762}"/>
                  </a:ext>
                </a:extLst>
              </p:cNvPr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6" name="Google Shape;3625;p38">
                <a:extLst>
                  <a:ext uri="{FF2B5EF4-FFF2-40B4-BE49-F238E27FC236}">
                    <a16:creationId xmlns:a16="http://schemas.microsoft.com/office/drawing/2014/main" id="{707A6519-2893-B647-85A1-91D2DB971862}"/>
                  </a:ext>
                </a:extLst>
              </p:cNvPr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7" name="Google Shape;3626;p38">
                <a:extLst>
                  <a:ext uri="{FF2B5EF4-FFF2-40B4-BE49-F238E27FC236}">
                    <a16:creationId xmlns:a16="http://schemas.microsoft.com/office/drawing/2014/main" id="{69ED0D47-8EB9-884D-B4F0-6FA3902F516D}"/>
                  </a:ext>
                </a:extLst>
              </p:cNvPr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8" name="Google Shape;3627;p38">
                <a:extLst>
                  <a:ext uri="{FF2B5EF4-FFF2-40B4-BE49-F238E27FC236}">
                    <a16:creationId xmlns:a16="http://schemas.microsoft.com/office/drawing/2014/main" id="{8DAFDA7D-2C77-DA49-8BAA-EFB9D53EBA73}"/>
                  </a:ext>
                </a:extLst>
              </p:cNvPr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9" name="Google Shape;3628;p38">
                <a:extLst>
                  <a:ext uri="{FF2B5EF4-FFF2-40B4-BE49-F238E27FC236}">
                    <a16:creationId xmlns:a16="http://schemas.microsoft.com/office/drawing/2014/main" id="{227452C4-BBD7-2C44-97AE-ACDE1E7A29EF}"/>
                  </a:ext>
                </a:extLst>
              </p:cNvPr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3629;p38">
                <a:extLst>
                  <a:ext uri="{FF2B5EF4-FFF2-40B4-BE49-F238E27FC236}">
                    <a16:creationId xmlns:a16="http://schemas.microsoft.com/office/drawing/2014/main" id="{D94C18EC-AFB1-A342-A00C-ED20A379A9B3}"/>
                  </a:ext>
                </a:extLst>
              </p:cNvPr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3630;p38">
                <a:extLst>
                  <a:ext uri="{FF2B5EF4-FFF2-40B4-BE49-F238E27FC236}">
                    <a16:creationId xmlns:a16="http://schemas.microsoft.com/office/drawing/2014/main" id="{DB32163B-02C9-4C49-969A-2C4A50FC71B8}"/>
                  </a:ext>
                </a:extLst>
              </p:cNvPr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3631;p38">
                <a:extLst>
                  <a:ext uri="{FF2B5EF4-FFF2-40B4-BE49-F238E27FC236}">
                    <a16:creationId xmlns:a16="http://schemas.microsoft.com/office/drawing/2014/main" id="{55C34BAA-42FE-734B-8DFE-D35A745E0F57}"/>
                  </a:ext>
                </a:extLst>
              </p:cNvPr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3632;p38">
                <a:extLst>
                  <a:ext uri="{FF2B5EF4-FFF2-40B4-BE49-F238E27FC236}">
                    <a16:creationId xmlns:a16="http://schemas.microsoft.com/office/drawing/2014/main" id="{A21F5346-26E6-A04A-8191-130CCDBD88F1}"/>
                  </a:ext>
                </a:extLst>
              </p:cNvPr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3633;p38">
                <a:extLst>
                  <a:ext uri="{FF2B5EF4-FFF2-40B4-BE49-F238E27FC236}">
                    <a16:creationId xmlns:a16="http://schemas.microsoft.com/office/drawing/2014/main" id="{4FEBA9EC-C97E-A042-8349-5136F628E681}"/>
                  </a:ext>
                </a:extLst>
              </p:cNvPr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5" name="Google Shape;3634;p38">
                <a:extLst>
                  <a:ext uri="{FF2B5EF4-FFF2-40B4-BE49-F238E27FC236}">
                    <a16:creationId xmlns:a16="http://schemas.microsoft.com/office/drawing/2014/main" id="{AF1628A3-6457-9A4E-934F-6845F3EE6230}"/>
                  </a:ext>
                </a:extLst>
              </p:cNvPr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6" name="Google Shape;3635;p38">
                <a:extLst>
                  <a:ext uri="{FF2B5EF4-FFF2-40B4-BE49-F238E27FC236}">
                    <a16:creationId xmlns:a16="http://schemas.microsoft.com/office/drawing/2014/main" id="{3342E560-6FC6-874C-B6A4-8C70BA2B6E6E}"/>
                  </a:ext>
                </a:extLst>
              </p:cNvPr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7" name="Google Shape;3636;p38">
                <a:extLst>
                  <a:ext uri="{FF2B5EF4-FFF2-40B4-BE49-F238E27FC236}">
                    <a16:creationId xmlns:a16="http://schemas.microsoft.com/office/drawing/2014/main" id="{2EC7201A-4F8B-DF4B-9D57-CD6136373C3E}"/>
                  </a:ext>
                </a:extLst>
              </p:cNvPr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8" name="Google Shape;3637;p38">
                <a:extLst>
                  <a:ext uri="{FF2B5EF4-FFF2-40B4-BE49-F238E27FC236}">
                    <a16:creationId xmlns:a16="http://schemas.microsoft.com/office/drawing/2014/main" id="{C08C554A-637A-8542-8A67-BAC44C4D36CC}"/>
                  </a:ext>
                </a:extLst>
              </p:cNvPr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3638;p38">
                <a:extLst>
                  <a:ext uri="{FF2B5EF4-FFF2-40B4-BE49-F238E27FC236}">
                    <a16:creationId xmlns:a16="http://schemas.microsoft.com/office/drawing/2014/main" id="{924EB49B-EB8E-7B45-A57C-138DE777ABE5}"/>
                  </a:ext>
                </a:extLst>
              </p:cNvPr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3639;p38">
                <a:extLst>
                  <a:ext uri="{FF2B5EF4-FFF2-40B4-BE49-F238E27FC236}">
                    <a16:creationId xmlns:a16="http://schemas.microsoft.com/office/drawing/2014/main" id="{A58D859E-6443-7541-B688-05EBB6B94809}"/>
                  </a:ext>
                </a:extLst>
              </p:cNvPr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3640;p38">
                <a:extLst>
                  <a:ext uri="{FF2B5EF4-FFF2-40B4-BE49-F238E27FC236}">
                    <a16:creationId xmlns:a16="http://schemas.microsoft.com/office/drawing/2014/main" id="{0826804D-9793-734B-9476-F50AACC49DDE}"/>
                  </a:ext>
                </a:extLst>
              </p:cNvPr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3641;p38">
                <a:extLst>
                  <a:ext uri="{FF2B5EF4-FFF2-40B4-BE49-F238E27FC236}">
                    <a16:creationId xmlns:a16="http://schemas.microsoft.com/office/drawing/2014/main" id="{663D5E04-0596-D946-B4D7-B4B8FEBD403E}"/>
                  </a:ext>
                </a:extLst>
              </p:cNvPr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3" name="Google Shape;3642;p38">
                <a:extLst>
                  <a:ext uri="{FF2B5EF4-FFF2-40B4-BE49-F238E27FC236}">
                    <a16:creationId xmlns:a16="http://schemas.microsoft.com/office/drawing/2014/main" id="{884A7DC7-EF35-9B4C-8F2B-09164726B83E}"/>
                  </a:ext>
                </a:extLst>
              </p:cNvPr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3643;p38">
                <a:extLst>
                  <a:ext uri="{FF2B5EF4-FFF2-40B4-BE49-F238E27FC236}">
                    <a16:creationId xmlns:a16="http://schemas.microsoft.com/office/drawing/2014/main" id="{E0E05D94-5067-554B-93A8-200E22835B75}"/>
                  </a:ext>
                </a:extLst>
              </p:cNvPr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3644;p38">
                <a:extLst>
                  <a:ext uri="{FF2B5EF4-FFF2-40B4-BE49-F238E27FC236}">
                    <a16:creationId xmlns:a16="http://schemas.microsoft.com/office/drawing/2014/main" id="{D0800FBF-D633-434E-986B-73B42F62E3CA}"/>
                  </a:ext>
                </a:extLst>
              </p:cNvPr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6" name="Google Shape;3645;p38">
                <a:extLst>
                  <a:ext uri="{FF2B5EF4-FFF2-40B4-BE49-F238E27FC236}">
                    <a16:creationId xmlns:a16="http://schemas.microsoft.com/office/drawing/2014/main" id="{4D1EF28C-2ED6-8A4B-AF68-AFD7E2C107B6}"/>
                  </a:ext>
                </a:extLst>
              </p:cNvPr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3646;p38">
                <a:extLst>
                  <a:ext uri="{FF2B5EF4-FFF2-40B4-BE49-F238E27FC236}">
                    <a16:creationId xmlns:a16="http://schemas.microsoft.com/office/drawing/2014/main" id="{4B00745F-344B-884F-9A12-34946A9B0A20}"/>
                  </a:ext>
                </a:extLst>
              </p:cNvPr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3647;p38">
                <a:extLst>
                  <a:ext uri="{FF2B5EF4-FFF2-40B4-BE49-F238E27FC236}">
                    <a16:creationId xmlns:a16="http://schemas.microsoft.com/office/drawing/2014/main" id="{ED027580-A261-B442-9AA0-75A723F4C93A}"/>
                  </a:ext>
                </a:extLst>
              </p:cNvPr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3648;p38">
                <a:extLst>
                  <a:ext uri="{FF2B5EF4-FFF2-40B4-BE49-F238E27FC236}">
                    <a16:creationId xmlns:a16="http://schemas.microsoft.com/office/drawing/2014/main" id="{E783A14B-5FC1-DF4B-84B2-9BAF6127D4B4}"/>
                  </a:ext>
                </a:extLst>
              </p:cNvPr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3649;p38">
                <a:extLst>
                  <a:ext uri="{FF2B5EF4-FFF2-40B4-BE49-F238E27FC236}">
                    <a16:creationId xmlns:a16="http://schemas.microsoft.com/office/drawing/2014/main" id="{4A8694DB-8F70-684A-ABDF-78806A975CFD}"/>
                  </a:ext>
                </a:extLst>
              </p:cNvPr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3650;p38">
                <a:extLst>
                  <a:ext uri="{FF2B5EF4-FFF2-40B4-BE49-F238E27FC236}">
                    <a16:creationId xmlns:a16="http://schemas.microsoft.com/office/drawing/2014/main" id="{55FB52C3-1265-6740-B343-A175D4A775A1}"/>
                  </a:ext>
                </a:extLst>
              </p:cNvPr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3651;p38">
                <a:extLst>
                  <a:ext uri="{FF2B5EF4-FFF2-40B4-BE49-F238E27FC236}">
                    <a16:creationId xmlns:a16="http://schemas.microsoft.com/office/drawing/2014/main" id="{7C4BC30F-AE1A-1C4E-BD0A-EB62A5005B63}"/>
                  </a:ext>
                </a:extLst>
              </p:cNvPr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3652;p38">
                <a:extLst>
                  <a:ext uri="{FF2B5EF4-FFF2-40B4-BE49-F238E27FC236}">
                    <a16:creationId xmlns:a16="http://schemas.microsoft.com/office/drawing/2014/main" id="{15709936-D78A-7B44-946F-7CD7959CDDE0}"/>
                  </a:ext>
                </a:extLst>
              </p:cNvPr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3653;p38">
                <a:extLst>
                  <a:ext uri="{FF2B5EF4-FFF2-40B4-BE49-F238E27FC236}">
                    <a16:creationId xmlns:a16="http://schemas.microsoft.com/office/drawing/2014/main" id="{864D3403-9B84-8942-BC41-FDB12A26C461}"/>
                  </a:ext>
                </a:extLst>
              </p:cNvPr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3654;p38">
                <a:extLst>
                  <a:ext uri="{FF2B5EF4-FFF2-40B4-BE49-F238E27FC236}">
                    <a16:creationId xmlns:a16="http://schemas.microsoft.com/office/drawing/2014/main" id="{3C5A9738-4A4D-D646-A419-D239DA2A79C0}"/>
                  </a:ext>
                </a:extLst>
              </p:cNvPr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32" name="Google Shape;3655;p38">
              <a:extLst>
                <a:ext uri="{FF2B5EF4-FFF2-40B4-BE49-F238E27FC236}">
                  <a16:creationId xmlns:a16="http://schemas.microsoft.com/office/drawing/2014/main" id="{0029FD23-C3D4-B24D-8EA6-C16D759FE099}"/>
                </a:ext>
              </a:extLst>
            </p:cNvPr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3656;p38">
              <a:extLst>
                <a:ext uri="{FF2B5EF4-FFF2-40B4-BE49-F238E27FC236}">
                  <a16:creationId xmlns:a16="http://schemas.microsoft.com/office/drawing/2014/main" id="{4C9BC297-A15A-AC41-B9B9-7693B1AEDAC0}"/>
                </a:ext>
              </a:extLst>
            </p:cNvPr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3657;p38">
              <a:extLst>
                <a:ext uri="{FF2B5EF4-FFF2-40B4-BE49-F238E27FC236}">
                  <a16:creationId xmlns:a16="http://schemas.microsoft.com/office/drawing/2014/main" id="{86BAA266-F83D-F944-B0E5-6FDCA623E353}"/>
                </a:ext>
              </a:extLst>
            </p:cNvPr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3658;p38">
              <a:extLst>
                <a:ext uri="{FF2B5EF4-FFF2-40B4-BE49-F238E27FC236}">
                  <a16:creationId xmlns:a16="http://schemas.microsoft.com/office/drawing/2014/main" id="{872B686C-1A04-2648-BB5C-8F1B44488CF7}"/>
                </a:ext>
              </a:extLst>
            </p:cNvPr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3659;p38">
              <a:extLst>
                <a:ext uri="{FF2B5EF4-FFF2-40B4-BE49-F238E27FC236}">
                  <a16:creationId xmlns:a16="http://schemas.microsoft.com/office/drawing/2014/main" id="{FC0946A8-BBCA-D64D-A2DB-E630CC17AAA8}"/>
                </a:ext>
              </a:extLst>
            </p:cNvPr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3660;p38">
              <a:extLst>
                <a:ext uri="{FF2B5EF4-FFF2-40B4-BE49-F238E27FC236}">
                  <a16:creationId xmlns:a16="http://schemas.microsoft.com/office/drawing/2014/main" id="{9C7F9462-0111-E24E-B13E-965CF165FC7D}"/>
                </a:ext>
              </a:extLst>
            </p:cNvPr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3661;p38">
              <a:extLst>
                <a:ext uri="{FF2B5EF4-FFF2-40B4-BE49-F238E27FC236}">
                  <a16:creationId xmlns:a16="http://schemas.microsoft.com/office/drawing/2014/main" id="{DB906E9D-735B-934A-AE9B-6AF03AFB9721}"/>
                </a:ext>
              </a:extLst>
            </p:cNvPr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3662;p38">
              <a:extLst>
                <a:ext uri="{FF2B5EF4-FFF2-40B4-BE49-F238E27FC236}">
                  <a16:creationId xmlns:a16="http://schemas.microsoft.com/office/drawing/2014/main" id="{434B1C49-CF38-7C43-B004-B74B3474AC16}"/>
                </a:ext>
              </a:extLst>
            </p:cNvPr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3663;p38">
              <a:extLst>
                <a:ext uri="{FF2B5EF4-FFF2-40B4-BE49-F238E27FC236}">
                  <a16:creationId xmlns:a16="http://schemas.microsoft.com/office/drawing/2014/main" id="{214355C5-98B8-E74F-BC64-D6F2C70CDF6F}"/>
                </a:ext>
              </a:extLst>
            </p:cNvPr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3664;p38">
              <a:extLst>
                <a:ext uri="{FF2B5EF4-FFF2-40B4-BE49-F238E27FC236}">
                  <a16:creationId xmlns:a16="http://schemas.microsoft.com/office/drawing/2014/main" id="{962DB94A-8119-8841-9516-CE3C19919EE3}"/>
                </a:ext>
              </a:extLst>
            </p:cNvPr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3665;p38">
              <a:extLst>
                <a:ext uri="{FF2B5EF4-FFF2-40B4-BE49-F238E27FC236}">
                  <a16:creationId xmlns:a16="http://schemas.microsoft.com/office/drawing/2014/main" id="{3C398009-3092-494E-9C0B-E8A2EE7CD842}"/>
                </a:ext>
              </a:extLst>
            </p:cNvPr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43" name="Google Shape;3666;p38">
              <a:extLst>
                <a:ext uri="{FF2B5EF4-FFF2-40B4-BE49-F238E27FC236}">
                  <a16:creationId xmlns:a16="http://schemas.microsoft.com/office/drawing/2014/main" id="{D7109DDA-D7C8-2F4D-9055-D5A5CA634E02}"/>
                </a:ext>
              </a:extLst>
            </p:cNvPr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662" name="Google Shape;3667;p38">
                <a:extLst>
                  <a:ext uri="{FF2B5EF4-FFF2-40B4-BE49-F238E27FC236}">
                    <a16:creationId xmlns:a16="http://schemas.microsoft.com/office/drawing/2014/main" id="{D8119E20-4294-994D-AE25-A74495AF62CD}"/>
                  </a:ext>
                </a:extLst>
              </p:cNvPr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3" name="Google Shape;3668;p38">
                <a:extLst>
                  <a:ext uri="{FF2B5EF4-FFF2-40B4-BE49-F238E27FC236}">
                    <a16:creationId xmlns:a16="http://schemas.microsoft.com/office/drawing/2014/main" id="{66D7485C-2BDB-CE45-A6D4-4757E6B0CB8D}"/>
                  </a:ext>
                </a:extLst>
              </p:cNvPr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3669;p38">
                <a:extLst>
                  <a:ext uri="{FF2B5EF4-FFF2-40B4-BE49-F238E27FC236}">
                    <a16:creationId xmlns:a16="http://schemas.microsoft.com/office/drawing/2014/main" id="{7675ACDE-3F18-AD43-8B8A-58A532DB292A}"/>
                  </a:ext>
                </a:extLst>
              </p:cNvPr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3670;p38">
                <a:extLst>
                  <a:ext uri="{FF2B5EF4-FFF2-40B4-BE49-F238E27FC236}">
                    <a16:creationId xmlns:a16="http://schemas.microsoft.com/office/drawing/2014/main" id="{3ADDC59D-A0E4-B440-AD86-1BC40285B8DD}"/>
                  </a:ext>
                </a:extLst>
              </p:cNvPr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3671;p38">
                <a:extLst>
                  <a:ext uri="{FF2B5EF4-FFF2-40B4-BE49-F238E27FC236}">
                    <a16:creationId xmlns:a16="http://schemas.microsoft.com/office/drawing/2014/main" id="{07356703-FFFF-DA45-9260-04CBC781F22B}"/>
                  </a:ext>
                </a:extLst>
              </p:cNvPr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3672;p38">
                <a:extLst>
                  <a:ext uri="{FF2B5EF4-FFF2-40B4-BE49-F238E27FC236}">
                    <a16:creationId xmlns:a16="http://schemas.microsoft.com/office/drawing/2014/main" id="{611253B7-6552-D343-B131-128D9652C3C3}"/>
                  </a:ext>
                </a:extLst>
              </p:cNvPr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3673;p38">
                <a:extLst>
                  <a:ext uri="{FF2B5EF4-FFF2-40B4-BE49-F238E27FC236}">
                    <a16:creationId xmlns:a16="http://schemas.microsoft.com/office/drawing/2014/main" id="{A0E13A74-7B35-6C4E-8E62-176376383F0F}"/>
                  </a:ext>
                </a:extLst>
              </p:cNvPr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3674;p38">
                <a:extLst>
                  <a:ext uri="{FF2B5EF4-FFF2-40B4-BE49-F238E27FC236}">
                    <a16:creationId xmlns:a16="http://schemas.microsoft.com/office/drawing/2014/main" id="{18214F7F-0418-1840-9C5F-73E4DB152D8E}"/>
                  </a:ext>
                </a:extLst>
              </p:cNvPr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3675;p38">
                <a:extLst>
                  <a:ext uri="{FF2B5EF4-FFF2-40B4-BE49-F238E27FC236}">
                    <a16:creationId xmlns:a16="http://schemas.microsoft.com/office/drawing/2014/main" id="{550521B8-416F-5947-A3E0-CB7FB958F96F}"/>
                  </a:ext>
                </a:extLst>
              </p:cNvPr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3676;p38">
                <a:extLst>
                  <a:ext uri="{FF2B5EF4-FFF2-40B4-BE49-F238E27FC236}">
                    <a16:creationId xmlns:a16="http://schemas.microsoft.com/office/drawing/2014/main" id="{88F74115-063B-DB46-8EC3-032F3B4AFEF5}"/>
                  </a:ext>
                </a:extLst>
              </p:cNvPr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3677;p38">
                <a:extLst>
                  <a:ext uri="{FF2B5EF4-FFF2-40B4-BE49-F238E27FC236}">
                    <a16:creationId xmlns:a16="http://schemas.microsoft.com/office/drawing/2014/main" id="{64B1EF64-FCDE-974D-BA08-EA5889EDD8D2}"/>
                  </a:ext>
                </a:extLst>
              </p:cNvPr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3678;p38">
                <a:extLst>
                  <a:ext uri="{FF2B5EF4-FFF2-40B4-BE49-F238E27FC236}">
                    <a16:creationId xmlns:a16="http://schemas.microsoft.com/office/drawing/2014/main" id="{6BCA0E8A-8A32-8A40-A06D-FCD9B2309329}"/>
                  </a:ext>
                </a:extLst>
              </p:cNvPr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3679;p38">
                <a:extLst>
                  <a:ext uri="{FF2B5EF4-FFF2-40B4-BE49-F238E27FC236}">
                    <a16:creationId xmlns:a16="http://schemas.microsoft.com/office/drawing/2014/main" id="{CF71927D-720B-E94F-B9D0-BA9B4166EC6D}"/>
                  </a:ext>
                </a:extLst>
              </p:cNvPr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3680;p38">
                <a:extLst>
                  <a:ext uri="{FF2B5EF4-FFF2-40B4-BE49-F238E27FC236}">
                    <a16:creationId xmlns:a16="http://schemas.microsoft.com/office/drawing/2014/main" id="{533CB123-7CED-D741-99C1-74FD4C1E9575}"/>
                  </a:ext>
                </a:extLst>
              </p:cNvPr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6" name="Google Shape;3681;p38">
                <a:extLst>
                  <a:ext uri="{FF2B5EF4-FFF2-40B4-BE49-F238E27FC236}">
                    <a16:creationId xmlns:a16="http://schemas.microsoft.com/office/drawing/2014/main" id="{56A711E7-4A57-BB49-9549-7EC00B856FCC}"/>
                  </a:ext>
                </a:extLst>
              </p:cNvPr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7" name="Google Shape;3682;p38">
                <a:extLst>
                  <a:ext uri="{FF2B5EF4-FFF2-40B4-BE49-F238E27FC236}">
                    <a16:creationId xmlns:a16="http://schemas.microsoft.com/office/drawing/2014/main" id="{8A033496-6654-4A4B-8C87-78860CB64E02}"/>
                  </a:ext>
                </a:extLst>
              </p:cNvPr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8" name="Google Shape;3683;p38">
                <a:extLst>
                  <a:ext uri="{FF2B5EF4-FFF2-40B4-BE49-F238E27FC236}">
                    <a16:creationId xmlns:a16="http://schemas.microsoft.com/office/drawing/2014/main" id="{1D0D19DB-4A17-514A-B0C0-4988C80195C0}"/>
                  </a:ext>
                </a:extLst>
              </p:cNvPr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4" name="Google Shape;3684;p38">
              <a:extLst>
                <a:ext uri="{FF2B5EF4-FFF2-40B4-BE49-F238E27FC236}">
                  <a16:creationId xmlns:a16="http://schemas.microsoft.com/office/drawing/2014/main" id="{B7CC5187-9A0A-8843-99FF-2E22B87A1EFA}"/>
                </a:ext>
              </a:extLst>
            </p:cNvPr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646" name="Google Shape;3685;p38">
                <a:extLst>
                  <a:ext uri="{FF2B5EF4-FFF2-40B4-BE49-F238E27FC236}">
                    <a16:creationId xmlns:a16="http://schemas.microsoft.com/office/drawing/2014/main" id="{70C53F5D-A6EB-0E4F-B2A7-A2B74F2E17BF}"/>
                  </a:ext>
                </a:extLst>
              </p:cNvPr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7" name="Google Shape;3686;p38">
                <a:extLst>
                  <a:ext uri="{FF2B5EF4-FFF2-40B4-BE49-F238E27FC236}">
                    <a16:creationId xmlns:a16="http://schemas.microsoft.com/office/drawing/2014/main" id="{8AEA94B5-4086-8D49-A0DA-7CFD7AD73B7D}"/>
                  </a:ext>
                </a:extLst>
              </p:cNvPr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8" name="Google Shape;3687;p38">
                <a:extLst>
                  <a:ext uri="{FF2B5EF4-FFF2-40B4-BE49-F238E27FC236}">
                    <a16:creationId xmlns:a16="http://schemas.microsoft.com/office/drawing/2014/main" id="{A38DD647-D17C-EA4E-BBFD-5A44AE7A7848}"/>
                  </a:ext>
                </a:extLst>
              </p:cNvPr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9" name="Google Shape;3688;p38">
                <a:extLst>
                  <a:ext uri="{FF2B5EF4-FFF2-40B4-BE49-F238E27FC236}">
                    <a16:creationId xmlns:a16="http://schemas.microsoft.com/office/drawing/2014/main" id="{B495263C-0A53-A047-A2BF-C4420944874B}"/>
                  </a:ext>
                </a:extLst>
              </p:cNvPr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0" name="Google Shape;3689;p38">
                <a:extLst>
                  <a:ext uri="{FF2B5EF4-FFF2-40B4-BE49-F238E27FC236}">
                    <a16:creationId xmlns:a16="http://schemas.microsoft.com/office/drawing/2014/main" id="{E32475A3-16F4-5E42-8FC9-EDEEB4C835A8}"/>
                  </a:ext>
                </a:extLst>
              </p:cNvPr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3690;p38">
                <a:extLst>
                  <a:ext uri="{FF2B5EF4-FFF2-40B4-BE49-F238E27FC236}">
                    <a16:creationId xmlns:a16="http://schemas.microsoft.com/office/drawing/2014/main" id="{5A1AC020-A856-A34E-AF32-82F61D62682F}"/>
                  </a:ext>
                </a:extLst>
              </p:cNvPr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3691;p38">
                <a:extLst>
                  <a:ext uri="{FF2B5EF4-FFF2-40B4-BE49-F238E27FC236}">
                    <a16:creationId xmlns:a16="http://schemas.microsoft.com/office/drawing/2014/main" id="{4F19566F-7496-D246-9845-FE1E7237D751}"/>
                  </a:ext>
                </a:extLst>
              </p:cNvPr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3692;p38">
                <a:extLst>
                  <a:ext uri="{FF2B5EF4-FFF2-40B4-BE49-F238E27FC236}">
                    <a16:creationId xmlns:a16="http://schemas.microsoft.com/office/drawing/2014/main" id="{B2D36248-173B-6744-A114-9248D7D8E1AE}"/>
                  </a:ext>
                </a:extLst>
              </p:cNvPr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3693;p38">
                <a:extLst>
                  <a:ext uri="{FF2B5EF4-FFF2-40B4-BE49-F238E27FC236}">
                    <a16:creationId xmlns:a16="http://schemas.microsoft.com/office/drawing/2014/main" id="{58278B03-818A-4A4E-B5ED-E4E4A22D8507}"/>
                  </a:ext>
                </a:extLst>
              </p:cNvPr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5" name="Google Shape;3694;p38">
                <a:extLst>
                  <a:ext uri="{FF2B5EF4-FFF2-40B4-BE49-F238E27FC236}">
                    <a16:creationId xmlns:a16="http://schemas.microsoft.com/office/drawing/2014/main" id="{9F749C49-1D9F-B54C-8878-3F0539BDCA3F}"/>
                  </a:ext>
                </a:extLst>
              </p:cNvPr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6" name="Google Shape;3695;p38">
                <a:extLst>
                  <a:ext uri="{FF2B5EF4-FFF2-40B4-BE49-F238E27FC236}">
                    <a16:creationId xmlns:a16="http://schemas.microsoft.com/office/drawing/2014/main" id="{C2673418-68A1-F640-B6E7-4B9B0951CC04}"/>
                  </a:ext>
                </a:extLst>
              </p:cNvPr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3696;p38">
                <a:extLst>
                  <a:ext uri="{FF2B5EF4-FFF2-40B4-BE49-F238E27FC236}">
                    <a16:creationId xmlns:a16="http://schemas.microsoft.com/office/drawing/2014/main" id="{CF29BF28-0CE8-184E-BA7A-6AA26BEF2F6B}"/>
                  </a:ext>
                </a:extLst>
              </p:cNvPr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3697;p38">
                <a:extLst>
                  <a:ext uri="{FF2B5EF4-FFF2-40B4-BE49-F238E27FC236}">
                    <a16:creationId xmlns:a16="http://schemas.microsoft.com/office/drawing/2014/main" id="{EE225086-7A1A-0145-B6DB-E15779872127}"/>
                  </a:ext>
                </a:extLst>
              </p:cNvPr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9" name="Google Shape;3698;p38">
                <a:extLst>
                  <a:ext uri="{FF2B5EF4-FFF2-40B4-BE49-F238E27FC236}">
                    <a16:creationId xmlns:a16="http://schemas.microsoft.com/office/drawing/2014/main" id="{EABB23A9-CA6C-A54F-A1CE-E7A9BCFBB3EA}"/>
                  </a:ext>
                </a:extLst>
              </p:cNvPr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0" name="Google Shape;3699;p38">
                <a:extLst>
                  <a:ext uri="{FF2B5EF4-FFF2-40B4-BE49-F238E27FC236}">
                    <a16:creationId xmlns:a16="http://schemas.microsoft.com/office/drawing/2014/main" id="{87B0F4D2-FA38-6847-AABA-3C66AB686936}"/>
                  </a:ext>
                </a:extLst>
              </p:cNvPr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3700;p38">
                <a:extLst>
                  <a:ext uri="{FF2B5EF4-FFF2-40B4-BE49-F238E27FC236}">
                    <a16:creationId xmlns:a16="http://schemas.microsoft.com/office/drawing/2014/main" id="{FBE391BF-8E5C-9945-91C5-0AB1F41321AE}"/>
                  </a:ext>
                </a:extLst>
              </p:cNvPr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5" name="Google Shape;3701;p38">
              <a:extLst>
                <a:ext uri="{FF2B5EF4-FFF2-40B4-BE49-F238E27FC236}">
                  <a16:creationId xmlns:a16="http://schemas.microsoft.com/office/drawing/2014/main" id="{BF41F279-BC0B-534C-BAF2-B5189F502CCC}"/>
                </a:ext>
              </a:extLst>
            </p:cNvPr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630" name="Google Shape;3702;p38">
                <a:extLst>
                  <a:ext uri="{FF2B5EF4-FFF2-40B4-BE49-F238E27FC236}">
                    <a16:creationId xmlns:a16="http://schemas.microsoft.com/office/drawing/2014/main" id="{5CA37605-B3AF-B641-8FD2-F69980F6D96D}"/>
                  </a:ext>
                </a:extLst>
              </p:cNvPr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3703;p38">
                <a:extLst>
                  <a:ext uri="{FF2B5EF4-FFF2-40B4-BE49-F238E27FC236}">
                    <a16:creationId xmlns:a16="http://schemas.microsoft.com/office/drawing/2014/main" id="{4DDB0719-143C-864D-912E-41DEF4E92968}"/>
                  </a:ext>
                </a:extLst>
              </p:cNvPr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3704;p38">
                <a:extLst>
                  <a:ext uri="{FF2B5EF4-FFF2-40B4-BE49-F238E27FC236}">
                    <a16:creationId xmlns:a16="http://schemas.microsoft.com/office/drawing/2014/main" id="{EB348FAC-EC04-FB40-96F4-54C657420FA2}"/>
                  </a:ext>
                </a:extLst>
              </p:cNvPr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3" name="Google Shape;3705;p38">
                <a:extLst>
                  <a:ext uri="{FF2B5EF4-FFF2-40B4-BE49-F238E27FC236}">
                    <a16:creationId xmlns:a16="http://schemas.microsoft.com/office/drawing/2014/main" id="{D43F7086-A6C9-6D44-BD6E-70A8B0095661}"/>
                  </a:ext>
                </a:extLst>
              </p:cNvPr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4" name="Google Shape;3706;p38">
                <a:extLst>
                  <a:ext uri="{FF2B5EF4-FFF2-40B4-BE49-F238E27FC236}">
                    <a16:creationId xmlns:a16="http://schemas.microsoft.com/office/drawing/2014/main" id="{4A4EF1D9-192C-6743-B694-FB99803CFCEA}"/>
                  </a:ext>
                </a:extLst>
              </p:cNvPr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5" name="Google Shape;3707;p38">
                <a:extLst>
                  <a:ext uri="{FF2B5EF4-FFF2-40B4-BE49-F238E27FC236}">
                    <a16:creationId xmlns:a16="http://schemas.microsoft.com/office/drawing/2014/main" id="{D7A872E5-2F29-8348-8171-4591A245637C}"/>
                  </a:ext>
                </a:extLst>
              </p:cNvPr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6" name="Google Shape;3708;p38">
                <a:extLst>
                  <a:ext uri="{FF2B5EF4-FFF2-40B4-BE49-F238E27FC236}">
                    <a16:creationId xmlns:a16="http://schemas.microsoft.com/office/drawing/2014/main" id="{60F735ED-4912-ED41-B262-8F86E761A8F8}"/>
                  </a:ext>
                </a:extLst>
              </p:cNvPr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7" name="Google Shape;3709;p38">
                <a:extLst>
                  <a:ext uri="{FF2B5EF4-FFF2-40B4-BE49-F238E27FC236}">
                    <a16:creationId xmlns:a16="http://schemas.microsoft.com/office/drawing/2014/main" id="{ABA43771-C944-8347-AD4E-534E0AB18F75}"/>
                  </a:ext>
                </a:extLst>
              </p:cNvPr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8" name="Google Shape;3710;p38">
                <a:extLst>
                  <a:ext uri="{FF2B5EF4-FFF2-40B4-BE49-F238E27FC236}">
                    <a16:creationId xmlns:a16="http://schemas.microsoft.com/office/drawing/2014/main" id="{B1A81133-6150-FD4D-A318-9558EE49EF5B}"/>
                  </a:ext>
                </a:extLst>
              </p:cNvPr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9" name="Google Shape;3711;p38">
                <a:extLst>
                  <a:ext uri="{FF2B5EF4-FFF2-40B4-BE49-F238E27FC236}">
                    <a16:creationId xmlns:a16="http://schemas.microsoft.com/office/drawing/2014/main" id="{DBBC6088-68F3-114E-B5D0-9C5C5FDDE975}"/>
                  </a:ext>
                </a:extLst>
              </p:cNvPr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0" name="Google Shape;3712;p38">
                <a:extLst>
                  <a:ext uri="{FF2B5EF4-FFF2-40B4-BE49-F238E27FC236}">
                    <a16:creationId xmlns:a16="http://schemas.microsoft.com/office/drawing/2014/main" id="{85DABDD2-E6BC-CC41-BEC1-0145A9CC771A}"/>
                  </a:ext>
                </a:extLst>
              </p:cNvPr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1" name="Google Shape;3713;p38">
                <a:extLst>
                  <a:ext uri="{FF2B5EF4-FFF2-40B4-BE49-F238E27FC236}">
                    <a16:creationId xmlns:a16="http://schemas.microsoft.com/office/drawing/2014/main" id="{A3B4CA79-9BB0-9448-A604-3F598A8BD5B6}"/>
                  </a:ext>
                </a:extLst>
              </p:cNvPr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2" name="Google Shape;3714;p38">
                <a:extLst>
                  <a:ext uri="{FF2B5EF4-FFF2-40B4-BE49-F238E27FC236}">
                    <a16:creationId xmlns:a16="http://schemas.microsoft.com/office/drawing/2014/main" id="{D21CE6C6-71AF-164E-8809-DAA39D830802}"/>
                  </a:ext>
                </a:extLst>
              </p:cNvPr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3715;p38">
                <a:extLst>
                  <a:ext uri="{FF2B5EF4-FFF2-40B4-BE49-F238E27FC236}">
                    <a16:creationId xmlns:a16="http://schemas.microsoft.com/office/drawing/2014/main" id="{000FFF70-8BCE-9647-94B2-A0FA37D1903D}"/>
                  </a:ext>
                </a:extLst>
              </p:cNvPr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3716;p38">
                <a:extLst>
                  <a:ext uri="{FF2B5EF4-FFF2-40B4-BE49-F238E27FC236}">
                    <a16:creationId xmlns:a16="http://schemas.microsoft.com/office/drawing/2014/main" id="{DBE0D748-678F-364F-8294-A9E0BAE7B082}"/>
                  </a:ext>
                </a:extLst>
              </p:cNvPr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3717;p38">
                <a:extLst>
                  <a:ext uri="{FF2B5EF4-FFF2-40B4-BE49-F238E27FC236}">
                    <a16:creationId xmlns:a16="http://schemas.microsoft.com/office/drawing/2014/main" id="{D56D8B7B-2272-AE4C-B2EA-1326915182F7}"/>
                  </a:ext>
                </a:extLst>
              </p:cNvPr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46" name="Google Shape;3718;p38">
              <a:extLst>
                <a:ext uri="{FF2B5EF4-FFF2-40B4-BE49-F238E27FC236}">
                  <a16:creationId xmlns:a16="http://schemas.microsoft.com/office/drawing/2014/main" id="{7518EC76-90BB-A640-8BF6-6C7F65FD7CA4}"/>
                </a:ext>
              </a:extLst>
            </p:cNvPr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3719;p38">
              <a:extLst>
                <a:ext uri="{FF2B5EF4-FFF2-40B4-BE49-F238E27FC236}">
                  <a16:creationId xmlns:a16="http://schemas.microsoft.com/office/drawing/2014/main" id="{799EFEF1-C39F-484F-BBBC-FCC3418AF342}"/>
                </a:ext>
              </a:extLst>
            </p:cNvPr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rgbClr val="076CE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3720;p38">
              <a:extLst>
                <a:ext uri="{FF2B5EF4-FFF2-40B4-BE49-F238E27FC236}">
                  <a16:creationId xmlns:a16="http://schemas.microsoft.com/office/drawing/2014/main" id="{A2C897E8-085A-B540-8A05-E1EB1B818952}"/>
                </a:ext>
              </a:extLst>
            </p:cNvPr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3721;p38">
              <a:extLst>
                <a:ext uri="{FF2B5EF4-FFF2-40B4-BE49-F238E27FC236}">
                  <a16:creationId xmlns:a16="http://schemas.microsoft.com/office/drawing/2014/main" id="{5CC08B66-C2DB-5447-8BDA-935C7E332D58}"/>
                </a:ext>
              </a:extLst>
            </p:cNvPr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3722;p38">
              <a:extLst>
                <a:ext uri="{FF2B5EF4-FFF2-40B4-BE49-F238E27FC236}">
                  <a16:creationId xmlns:a16="http://schemas.microsoft.com/office/drawing/2014/main" id="{9A54EEC0-374C-5E44-BA09-4DF4C36CB00D}"/>
                </a:ext>
              </a:extLst>
            </p:cNvPr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3723;p38">
              <a:extLst>
                <a:ext uri="{FF2B5EF4-FFF2-40B4-BE49-F238E27FC236}">
                  <a16:creationId xmlns:a16="http://schemas.microsoft.com/office/drawing/2014/main" id="{2DDD0BE2-DAB1-074B-9D2B-966904838C06}"/>
                </a:ext>
              </a:extLst>
            </p:cNvPr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3724;p38">
              <a:extLst>
                <a:ext uri="{FF2B5EF4-FFF2-40B4-BE49-F238E27FC236}">
                  <a16:creationId xmlns:a16="http://schemas.microsoft.com/office/drawing/2014/main" id="{2420C7AA-5C7C-8749-99C1-30971CF07BB7}"/>
                </a:ext>
              </a:extLst>
            </p:cNvPr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3725;p38">
              <a:extLst>
                <a:ext uri="{FF2B5EF4-FFF2-40B4-BE49-F238E27FC236}">
                  <a16:creationId xmlns:a16="http://schemas.microsoft.com/office/drawing/2014/main" id="{09E79608-A09B-114B-8A80-9B0DC824AD6D}"/>
                </a:ext>
              </a:extLst>
            </p:cNvPr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3726;p38">
              <a:extLst>
                <a:ext uri="{FF2B5EF4-FFF2-40B4-BE49-F238E27FC236}">
                  <a16:creationId xmlns:a16="http://schemas.microsoft.com/office/drawing/2014/main" id="{23E480A6-8406-8044-80AE-782D334AF55F}"/>
                </a:ext>
              </a:extLst>
            </p:cNvPr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3727;p38">
              <a:extLst>
                <a:ext uri="{FF2B5EF4-FFF2-40B4-BE49-F238E27FC236}">
                  <a16:creationId xmlns:a16="http://schemas.microsoft.com/office/drawing/2014/main" id="{EF08D16E-1489-5C4D-8C9A-E14780DDFD41}"/>
                </a:ext>
              </a:extLst>
            </p:cNvPr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3728;p38">
              <a:extLst>
                <a:ext uri="{FF2B5EF4-FFF2-40B4-BE49-F238E27FC236}">
                  <a16:creationId xmlns:a16="http://schemas.microsoft.com/office/drawing/2014/main" id="{B9F9179A-73B7-FE47-A907-DF9D44AFECDB}"/>
                </a:ext>
              </a:extLst>
            </p:cNvPr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3729;p38">
              <a:extLst>
                <a:ext uri="{FF2B5EF4-FFF2-40B4-BE49-F238E27FC236}">
                  <a16:creationId xmlns:a16="http://schemas.microsoft.com/office/drawing/2014/main" id="{2B77099A-7879-8C42-A09A-1A3D6309A8EA}"/>
                </a:ext>
              </a:extLst>
            </p:cNvPr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3730;p38">
              <a:extLst>
                <a:ext uri="{FF2B5EF4-FFF2-40B4-BE49-F238E27FC236}">
                  <a16:creationId xmlns:a16="http://schemas.microsoft.com/office/drawing/2014/main" id="{CFDA5A0E-407C-9942-B662-D5605404C728}"/>
                </a:ext>
              </a:extLst>
            </p:cNvPr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3731;p38">
              <a:extLst>
                <a:ext uri="{FF2B5EF4-FFF2-40B4-BE49-F238E27FC236}">
                  <a16:creationId xmlns:a16="http://schemas.microsoft.com/office/drawing/2014/main" id="{F92E15E9-3C95-8544-8579-0D58674BD923}"/>
                </a:ext>
              </a:extLst>
            </p:cNvPr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3732;p38">
              <a:extLst>
                <a:ext uri="{FF2B5EF4-FFF2-40B4-BE49-F238E27FC236}">
                  <a16:creationId xmlns:a16="http://schemas.microsoft.com/office/drawing/2014/main" id="{201182CD-3CBB-B243-A558-74C7FC130866}"/>
                </a:ext>
              </a:extLst>
            </p:cNvPr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3733;p38">
              <a:extLst>
                <a:ext uri="{FF2B5EF4-FFF2-40B4-BE49-F238E27FC236}">
                  <a16:creationId xmlns:a16="http://schemas.microsoft.com/office/drawing/2014/main" id="{A0F30EE1-DB27-D64A-AD06-68CBFFDD95C6}"/>
                </a:ext>
              </a:extLst>
            </p:cNvPr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3734;p38">
              <a:extLst>
                <a:ext uri="{FF2B5EF4-FFF2-40B4-BE49-F238E27FC236}">
                  <a16:creationId xmlns:a16="http://schemas.microsoft.com/office/drawing/2014/main" id="{E36AB6E9-1749-D441-B501-C0363B331762}"/>
                </a:ext>
              </a:extLst>
            </p:cNvPr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3735;p38">
              <a:extLst>
                <a:ext uri="{FF2B5EF4-FFF2-40B4-BE49-F238E27FC236}">
                  <a16:creationId xmlns:a16="http://schemas.microsoft.com/office/drawing/2014/main" id="{512BCAE5-4226-E74F-937B-EA67F3660737}"/>
                </a:ext>
              </a:extLst>
            </p:cNvPr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3736;p38">
              <a:extLst>
                <a:ext uri="{FF2B5EF4-FFF2-40B4-BE49-F238E27FC236}">
                  <a16:creationId xmlns:a16="http://schemas.microsoft.com/office/drawing/2014/main" id="{07FF014C-7074-124A-AB0D-40366BBA8D06}"/>
                </a:ext>
              </a:extLst>
            </p:cNvPr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3737;p38">
              <a:extLst>
                <a:ext uri="{FF2B5EF4-FFF2-40B4-BE49-F238E27FC236}">
                  <a16:creationId xmlns:a16="http://schemas.microsoft.com/office/drawing/2014/main" id="{88C7743C-03A2-8044-AA24-3A30129E8F3F}"/>
                </a:ext>
              </a:extLst>
            </p:cNvPr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3738;p38">
              <a:extLst>
                <a:ext uri="{FF2B5EF4-FFF2-40B4-BE49-F238E27FC236}">
                  <a16:creationId xmlns:a16="http://schemas.microsoft.com/office/drawing/2014/main" id="{81F5F975-8CE1-A047-8672-6672B6C6B312}"/>
                </a:ext>
              </a:extLst>
            </p:cNvPr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3739;p38">
              <a:extLst>
                <a:ext uri="{FF2B5EF4-FFF2-40B4-BE49-F238E27FC236}">
                  <a16:creationId xmlns:a16="http://schemas.microsoft.com/office/drawing/2014/main" id="{C88A216E-1B9D-4A4D-9B34-63D0B3C44ACB}"/>
                </a:ext>
              </a:extLst>
            </p:cNvPr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3740;p38">
              <a:extLst>
                <a:ext uri="{FF2B5EF4-FFF2-40B4-BE49-F238E27FC236}">
                  <a16:creationId xmlns:a16="http://schemas.microsoft.com/office/drawing/2014/main" id="{F7C1E6FD-A251-2D44-BBF8-C7F748DE388A}"/>
                </a:ext>
              </a:extLst>
            </p:cNvPr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3741;p38">
              <a:extLst>
                <a:ext uri="{FF2B5EF4-FFF2-40B4-BE49-F238E27FC236}">
                  <a16:creationId xmlns:a16="http://schemas.microsoft.com/office/drawing/2014/main" id="{D3791113-298E-4449-99BE-D7F31B70D466}"/>
                </a:ext>
              </a:extLst>
            </p:cNvPr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3742;p38">
              <a:extLst>
                <a:ext uri="{FF2B5EF4-FFF2-40B4-BE49-F238E27FC236}">
                  <a16:creationId xmlns:a16="http://schemas.microsoft.com/office/drawing/2014/main" id="{C2C44010-4760-9649-B80B-F65A3B2618B3}"/>
                </a:ext>
              </a:extLst>
            </p:cNvPr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3743;p38">
              <a:extLst>
                <a:ext uri="{FF2B5EF4-FFF2-40B4-BE49-F238E27FC236}">
                  <a16:creationId xmlns:a16="http://schemas.microsoft.com/office/drawing/2014/main" id="{EFBB689A-96CB-A544-A07C-D191529696EA}"/>
                </a:ext>
              </a:extLst>
            </p:cNvPr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3744;p38">
              <a:extLst>
                <a:ext uri="{FF2B5EF4-FFF2-40B4-BE49-F238E27FC236}">
                  <a16:creationId xmlns:a16="http://schemas.microsoft.com/office/drawing/2014/main" id="{2E8D5700-8BEB-1845-960A-893F8853B37A}"/>
                </a:ext>
              </a:extLst>
            </p:cNvPr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3745;p38">
              <a:extLst>
                <a:ext uri="{FF2B5EF4-FFF2-40B4-BE49-F238E27FC236}">
                  <a16:creationId xmlns:a16="http://schemas.microsoft.com/office/drawing/2014/main" id="{0C97EBEB-A788-7142-8E07-C71E6CF80914}"/>
                </a:ext>
              </a:extLst>
            </p:cNvPr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3746;p38">
              <a:extLst>
                <a:ext uri="{FF2B5EF4-FFF2-40B4-BE49-F238E27FC236}">
                  <a16:creationId xmlns:a16="http://schemas.microsoft.com/office/drawing/2014/main" id="{F26433DC-DB8D-C441-956F-43323797D1F5}"/>
                </a:ext>
              </a:extLst>
            </p:cNvPr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3747;p38">
              <a:extLst>
                <a:ext uri="{FF2B5EF4-FFF2-40B4-BE49-F238E27FC236}">
                  <a16:creationId xmlns:a16="http://schemas.microsoft.com/office/drawing/2014/main" id="{EC46A11E-8295-4643-9E20-C455074BF215}"/>
                </a:ext>
              </a:extLst>
            </p:cNvPr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748;p38">
              <a:extLst>
                <a:ext uri="{FF2B5EF4-FFF2-40B4-BE49-F238E27FC236}">
                  <a16:creationId xmlns:a16="http://schemas.microsoft.com/office/drawing/2014/main" id="{20743498-8B11-D548-9D2A-7E402376898C}"/>
                </a:ext>
              </a:extLst>
            </p:cNvPr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749;p38">
              <a:extLst>
                <a:ext uri="{FF2B5EF4-FFF2-40B4-BE49-F238E27FC236}">
                  <a16:creationId xmlns:a16="http://schemas.microsoft.com/office/drawing/2014/main" id="{EC1E3892-0195-9F41-808B-89B09E006AC8}"/>
                </a:ext>
              </a:extLst>
            </p:cNvPr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750;p38">
              <a:extLst>
                <a:ext uri="{FF2B5EF4-FFF2-40B4-BE49-F238E27FC236}">
                  <a16:creationId xmlns:a16="http://schemas.microsoft.com/office/drawing/2014/main" id="{58296A1F-7624-084A-98CC-C9642E29DFEA}"/>
                </a:ext>
              </a:extLst>
            </p:cNvPr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751;p38">
              <a:extLst>
                <a:ext uri="{FF2B5EF4-FFF2-40B4-BE49-F238E27FC236}">
                  <a16:creationId xmlns:a16="http://schemas.microsoft.com/office/drawing/2014/main" id="{1DCAECD4-8242-7549-AD3D-5F7B7C876231}"/>
                </a:ext>
              </a:extLst>
            </p:cNvPr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0578F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752;p38">
              <a:extLst>
                <a:ext uri="{FF2B5EF4-FFF2-40B4-BE49-F238E27FC236}">
                  <a16:creationId xmlns:a16="http://schemas.microsoft.com/office/drawing/2014/main" id="{F760B1B2-103D-8449-A121-2D0D9C1D5505}"/>
                </a:ext>
              </a:extLst>
            </p:cNvPr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076CE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753;p38">
              <a:extLst>
                <a:ext uri="{FF2B5EF4-FFF2-40B4-BE49-F238E27FC236}">
                  <a16:creationId xmlns:a16="http://schemas.microsoft.com/office/drawing/2014/main" id="{7E083628-8374-124A-8297-62BFC902F3A7}"/>
                </a:ext>
              </a:extLst>
            </p:cNvPr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754;p38">
              <a:extLst>
                <a:ext uri="{FF2B5EF4-FFF2-40B4-BE49-F238E27FC236}">
                  <a16:creationId xmlns:a16="http://schemas.microsoft.com/office/drawing/2014/main" id="{C22E8A04-A53F-AE44-AED4-F831AE89F682}"/>
                </a:ext>
              </a:extLst>
            </p:cNvPr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755;p38">
              <a:extLst>
                <a:ext uri="{FF2B5EF4-FFF2-40B4-BE49-F238E27FC236}">
                  <a16:creationId xmlns:a16="http://schemas.microsoft.com/office/drawing/2014/main" id="{E4813028-95E3-4F41-A434-554566A4EDD6}"/>
                </a:ext>
              </a:extLst>
            </p:cNvPr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756;p38">
              <a:extLst>
                <a:ext uri="{FF2B5EF4-FFF2-40B4-BE49-F238E27FC236}">
                  <a16:creationId xmlns:a16="http://schemas.microsoft.com/office/drawing/2014/main" id="{32658A8C-8DBD-7B4E-B523-D600A6C7543C}"/>
                </a:ext>
              </a:extLst>
            </p:cNvPr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757;p38">
              <a:extLst>
                <a:ext uri="{FF2B5EF4-FFF2-40B4-BE49-F238E27FC236}">
                  <a16:creationId xmlns:a16="http://schemas.microsoft.com/office/drawing/2014/main" id="{BD416507-0D73-DF48-A5C7-266091AA21D8}"/>
                </a:ext>
              </a:extLst>
            </p:cNvPr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758;p38">
              <a:extLst>
                <a:ext uri="{FF2B5EF4-FFF2-40B4-BE49-F238E27FC236}">
                  <a16:creationId xmlns:a16="http://schemas.microsoft.com/office/drawing/2014/main" id="{9EFC6103-2B45-294A-BE80-CC1A3FD84BF6}"/>
                </a:ext>
              </a:extLst>
            </p:cNvPr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759;p38">
              <a:extLst>
                <a:ext uri="{FF2B5EF4-FFF2-40B4-BE49-F238E27FC236}">
                  <a16:creationId xmlns:a16="http://schemas.microsoft.com/office/drawing/2014/main" id="{53ECBF10-07D5-394B-A45C-F67E6477F1EA}"/>
                </a:ext>
              </a:extLst>
            </p:cNvPr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760;p38">
              <a:extLst>
                <a:ext uri="{FF2B5EF4-FFF2-40B4-BE49-F238E27FC236}">
                  <a16:creationId xmlns:a16="http://schemas.microsoft.com/office/drawing/2014/main" id="{20F04005-DFC2-484F-B8F2-AD9346D7BE12}"/>
                </a:ext>
              </a:extLst>
            </p:cNvPr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761;p38">
              <a:extLst>
                <a:ext uri="{FF2B5EF4-FFF2-40B4-BE49-F238E27FC236}">
                  <a16:creationId xmlns:a16="http://schemas.microsoft.com/office/drawing/2014/main" id="{05FAA92E-1C5E-E846-A348-D8210D5FF440}"/>
                </a:ext>
              </a:extLst>
            </p:cNvPr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3762;p38">
              <a:extLst>
                <a:ext uri="{FF2B5EF4-FFF2-40B4-BE49-F238E27FC236}">
                  <a16:creationId xmlns:a16="http://schemas.microsoft.com/office/drawing/2014/main" id="{C60F9A43-9DE5-064C-A56D-F0F51D46541B}"/>
                </a:ext>
              </a:extLst>
            </p:cNvPr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3763;p38">
              <a:extLst>
                <a:ext uri="{FF2B5EF4-FFF2-40B4-BE49-F238E27FC236}">
                  <a16:creationId xmlns:a16="http://schemas.microsoft.com/office/drawing/2014/main" id="{03133132-9DFE-C64D-9FFE-23D95CC0309D}"/>
                </a:ext>
              </a:extLst>
            </p:cNvPr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3764;p38">
              <a:extLst>
                <a:ext uri="{FF2B5EF4-FFF2-40B4-BE49-F238E27FC236}">
                  <a16:creationId xmlns:a16="http://schemas.microsoft.com/office/drawing/2014/main" id="{082EBC51-C80F-F145-AFDF-CF133FB60AB1}"/>
                </a:ext>
              </a:extLst>
            </p:cNvPr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765;p38">
              <a:extLst>
                <a:ext uri="{FF2B5EF4-FFF2-40B4-BE49-F238E27FC236}">
                  <a16:creationId xmlns:a16="http://schemas.microsoft.com/office/drawing/2014/main" id="{597A61B9-7471-324E-BED6-FDCED17ACCE6}"/>
                </a:ext>
              </a:extLst>
            </p:cNvPr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3766;p38">
              <a:extLst>
                <a:ext uri="{FF2B5EF4-FFF2-40B4-BE49-F238E27FC236}">
                  <a16:creationId xmlns:a16="http://schemas.microsoft.com/office/drawing/2014/main" id="{F6533B3F-D044-5140-98F3-5774370B2991}"/>
                </a:ext>
              </a:extLst>
            </p:cNvPr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3767;p38">
              <a:extLst>
                <a:ext uri="{FF2B5EF4-FFF2-40B4-BE49-F238E27FC236}">
                  <a16:creationId xmlns:a16="http://schemas.microsoft.com/office/drawing/2014/main" id="{C4BF2FF8-FCCB-0148-BCF4-678D7EFDE793}"/>
                </a:ext>
              </a:extLst>
            </p:cNvPr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3768;p38">
              <a:extLst>
                <a:ext uri="{FF2B5EF4-FFF2-40B4-BE49-F238E27FC236}">
                  <a16:creationId xmlns:a16="http://schemas.microsoft.com/office/drawing/2014/main" id="{B26B456D-B130-7B49-A259-DA2FF81CE36F}"/>
                </a:ext>
              </a:extLst>
            </p:cNvPr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3769;p38">
              <a:extLst>
                <a:ext uri="{FF2B5EF4-FFF2-40B4-BE49-F238E27FC236}">
                  <a16:creationId xmlns:a16="http://schemas.microsoft.com/office/drawing/2014/main" id="{06FFA0B9-BED1-BD4F-BD80-4862B7A638F5}"/>
                </a:ext>
              </a:extLst>
            </p:cNvPr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3770;p38">
              <a:extLst>
                <a:ext uri="{FF2B5EF4-FFF2-40B4-BE49-F238E27FC236}">
                  <a16:creationId xmlns:a16="http://schemas.microsoft.com/office/drawing/2014/main" id="{EFF8D7A1-0F92-BD42-8DB7-1C360ACA9958}"/>
                </a:ext>
              </a:extLst>
            </p:cNvPr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3771;p38">
              <a:extLst>
                <a:ext uri="{FF2B5EF4-FFF2-40B4-BE49-F238E27FC236}">
                  <a16:creationId xmlns:a16="http://schemas.microsoft.com/office/drawing/2014/main" id="{67A09C97-1DAD-354D-888B-73D0B3DCF32D}"/>
                </a:ext>
              </a:extLst>
            </p:cNvPr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3772;p38">
              <a:extLst>
                <a:ext uri="{FF2B5EF4-FFF2-40B4-BE49-F238E27FC236}">
                  <a16:creationId xmlns:a16="http://schemas.microsoft.com/office/drawing/2014/main" id="{2838C362-235B-864E-AC21-2103DF299E0F}"/>
                </a:ext>
              </a:extLst>
            </p:cNvPr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3773;p38">
              <a:extLst>
                <a:ext uri="{FF2B5EF4-FFF2-40B4-BE49-F238E27FC236}">
                  <a16:creationId xmlns:a16="http://schemas.microsoft.com/office/drawing/2014/main" id="{00F73C59-A74A-DF4B-8B8E-69A22C06345D}"/>
                </a:ext>
              </a:extLst>
            </p:cNvPr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3774;p38">
              <a:extLst>
                <a:ext uri="{FF2B5EF4-FFF2-40B4-BE49-F238E27FC236}">
                  <a16:creationId xmlns:a16="http://schemas.microsoft.com/office/drawing/2014/main" id="{C5C948E8-B35D-7346-8BD4-C2AB8D7C9B10}"/>
                </a:ext>
              </a:extLst>
            </p:cNvPr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3775;p38">
              <a:extLst>
                <a:ext uri="{FF2B5EF4-FFF2-40B4-BE49-F238E27FC236}">
                  <a16:creationId xmlns:a16="http://schemas.microsoft.com/office/drawing/2014/main" id="{63BC4A6F-7F31-F04D-BEE7-93122B28C4FF}"/>
                </a:ext>
              </a:extLst>
            </p:cNvPr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3776;p38">
              <a:extLst>
                <a:ext uri="{FF2B5EF4-FFF2-40B4-BE49-F238E27FC236}">
                  <a16:creationId xmlns:a16="http://schemas.microsoft.com/office/drawing/2014/main" id="{CFFAEE25-230F-1443-A7C7-96F341D9BA6C}"/>
                </a:ext>
              </a:extLst>
            </p:cNvPr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3777;p38">
              <a:extLst>
                <a:ext uri="{FF2B5EF4-FFF2-40B4-BE49-F238E27FC236}">
                  <a16:creationId xmlns:a16="http://schemas.microsoft.com/office/drawing/2014/main" id="{3F1AC23B-390C-4642-8EBA-D70CBE641E11}"/>
                </a:ext>
              </a:extLst>
            </p:cNvPr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3778;p38">
              <a:extLst>
                <a:ext uri="{FF2B5EF4-FFF2-40B4-BE49-F238E27FC236}">
                  <a16:creationId xmlns:a16="http://schemas.microsoft.com/office/drawing/2014/main" id="{D5F009C0-0E73-B749-894A-130DFB31D78E}"/>
                </a:ext>
              </a:extLst>
            </p:cNvPr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3779;p38">
              <a:extLst>
                <a:ext uri="{FF2B5EF4-FFF2-40B4-BE49-F238E27FC236}">
                  <a16:creationId xmlns:a16="http://schemas.microsoft.com/office/drawing/2014/main" id="{66BBB6D4-083B-6B46-A9F6-535FC621DB49}"/>
                </a:ext>
              </a:extLst>
            </p:cNvPr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3780;p38">
              <a:extLst>
                <a:ext uri="{FF2B5EF4-FFF2-40B4-BE49-F238E27FC236}">
                  <a16:creationId xmlns:a16="http://schemas.microsoft.com/office/drawing/2014/main" id="{521D869A-3618-8B49-A2E0-4FF752E98E2F}"/>
                </a:ext>
              </a:extLst>
            </p:cNvPr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3781;p38">
              <a:extLst>
                <a:ext uri="{FF2B5EF4-FFF2-40B4-BE49-F238E27FC236}">
                  <a16:creationId xmlns:a16="http://schemas.microsoft.com/office/drawing/2014/main" id="{CFEB08BE-47B1-8042-9D48-AEE3A7618AC5}"/>
                </a:ext>
              </a:extLst>
            </p:cNvPr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3782;p38">
              <a:extLst>
                <a:ext uri="{FF2B5EF4-FFF2-40B4-BE49-F238E27FC236}">
                  <a16:creationId xmlns:a16="http://schemas.microsoft.com/office/drawing/2014/main" id="{6236C475-5A32-4B4E-8F13-2E37EDBC7359}"/>
                </a:ext>
              </a:extLst>
            </p:cNvPr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3783;p38">
              <a:extLst>
                <a:ext uri="{FF2B5EF4-FFF2-40B4-BE49-F238E27FC236}">
                  <a16:creationId xmlns:a16="http://schemas.microsoft.com/office/drawing/2014/main" id="{F6561483-5B31-CF4E-9E8B-9BE68277265E}"/>
                </a:ext>
              </a:extLst>
            </p:cNvPr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3784;p38">
              <a:extLst>
                <a:ext uri="{FF2B5EF4-FFF2-40B4-BE49-F238E27FC236}">
                  <a16:creationId xmlns:a16="http://schemas.microsoft.com/office/drawing/2014/main" id="{43DEE94D-4DE8-A644-B2E5-8409C3E947EA}"/>
                </a:ext>
              </a:extLst>
            </p:cNvPr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3785;p38">
              <a:extLst>
                <a:ext uri="{FF2B5EF4-FFF2-40B4-BE49-F238E27FC236}">
                  <a16:creationId xmlns:a16="http://schemas.microsoft.com/office/drawing/2014/main" id="{7182556A-99E4-7F42-9ADC-BB69869B8955}"/>
                </a:ext>
              </a:extLst>
            </p:cNvPr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3786;p38">
              <a:extLst>
                <a:ext uri="{FF2B5EF4-FFF2-40B4-BE49-F238E27FC236}">
                  <a16:creationId xmlns:a16="http://schemas.microsoft.com/office/drawing/2014/main" id="{37FE93EA-1685-7543-B7CF-5B9FE212836D}"/>
                </a:ext>
              </a:extLst>
            </p:cNvPr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3787;p38">
              <a:extLst>
                <a:ext uri="{FF2B5EF4-FFF2-40B4-BE49-F238E27FC236}">
                  <a16:creationId xmlns:a16="http://schemas.microsoft.com/office/drawing/2014/main" id="{8F7B9044-10CF-3240-909C-56A5E84565E5}"/>
                </a:ext>
              </a:extLst>
            </p:cNvPr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16" name="Google Shape;3788;p38">
              <a:extLst>
                <a:ext uri="{FF2B5EF4-FFF2-40B4-BE49-F238E27FC236}">
                  <a16:creationId xmlns:a16="http://schemas.microsoft.com/office/drawing/2014/main" id="{8A12655C-C702-FF40-A491-857CD4430661}"/>
                </a:ext>
              </a:extLst>
            </p:cNvPr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625" name="Google Shape;3789;p38">
                <a:extLst>
                  <a:ext uri="{FF2B5EF4-FFF2-40B4-BE49-F238E27FC236}">
                    <a16:creationId xmlns:a16="http://schemas.microsoft.com/office/drawing/2014/main" id="{A5231066-9D02-6340-86A2-B5AEE49690EB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3790;p38">
                <a:extLst>
                  <a:ext uri="{FF2B5EF4-FFF2-40B4-BE49-F238E27FC236}">
                    <a16:creationId xmlns:a16="http://schemas.microsoft.com/office/drawing/2014/main" id="{19980B57-CA23-274C-BE2B-6EE573457285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3791;p38">
                <a:extLst>
                  <a:ext uri="{FF2B5EF4-FFF2-40B4-BE49-F238E27FC236}">
                    <a16:creationId xmlns:a16="http://schemas.microsoft.com/office/drawing/2014/main" id="{9572F888-3E62-D942-82FD-5B10747E8566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3792;p38">
                <a:extLst>
                  <a:ext uri="{FF2B5EF4-FFF2-40B4-BE49-F238E27FC236}">
                    <a16:creationId xmlns:a16="http://schemas.microsoft.com/office/drawing/2014/main" id="{7A83C0E7-7E87-3843-B294-376932D41FEA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3793;p38">
                <a:extLst>
                  <a:ext uri="{FF2B5EF4-FFF2-40B4-BE49-F238E27FC236}">
                    <a16:creationId xmlns:a16="http://schemas.microsoft.com/office/drawing/2014/main" id="{CC0BBE5F-83D0-F74A-A845-EA3EAEF74A17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17" name="Google Shape;3794;p38">
              <a:extLst>
                <a:ext uri="{FF2B5EF4-FFF2-40B4-BE49-F238E27FC236}">
                  <a16:creationId xmlns:a16="http://schemas.microsoft.com/office/drawing/2014/main" id="{A342FEA8-469B-F54C-BA0C-DD4AE0B97D69}"/>
                </a:ext>
              </a:extLst>
            </p:cNvPr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3795;p38">
              <a:extLst>
                <a:ext uri="{FF2B5EF4-FFF2-40B4-BE49-F238E27FC236}">
                  <a16:creationId xmlns:a16="http://schemas.microsoft.com/office/drawing/2014/main" id="{49893B99-C4A6-1946-B825-09BC9D276748}"/>
                </a:ext>
              </a:extLst>
            </p:cNvPr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19" name="Google Shape;3796;p38">
              <a:extLst>
                <a:ext uri="{FF2B5EF4-FFF2-40B4-BE49-F238E27FC236}">
                  <a16:creationId xmlns:a16="http://schemas.microsoft.com/office/drawing/2014/main" id="{AF519E99-1A6F-3748-95C6-AFCDE6FCFF83}"/>
                </a:ext>
              </a:extLst>
            </p:cNvPr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620" name="Google Shape;3797;p38">
                <a:extLst>
                  <a:ext uri="{FF2B5EF4-FFF2-40B4-BE49-F238E27FC236}">
                    <a16:creationId xmlns:a16="http://schemas.microsoft.com/office/drawing/2014/main" id="{2E6E68AC-5D9B-8E47-BD7E-D48C72FC5A85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3798;p38">
                <a:extLst>
                  <a:ext uri="{FF2B5EF4-FFF2-40B4-BE49-F238E27FC236}">
                    <a16:creationId xmlns:a16="http://schemas.microsoft.com/office/drawing/2014/main" id="{5C235D46-A304-F249-ADAA-2354D2BD1F2C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2" name="Google Shape;3799;p38">
                <a:extLst>
                  <a:ext uri="{FF2B5EF4-FFF2-40B4-BE49-F238E27FC236}">
                    <a16:creationId xmlns:a16="http://schemas.microsoft.com/office/drawing/2014/main" id="{032BE785-89EA-C244-8DE1-E55D490B33AA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3" name="Google Shape;3800;p38">
                <a:extLst>
                  <a:ext uri="{FF2B5EF4-FFF2-40B4-BE49-F238E27FC236}">
                    <a16:creationId xmlns:a16="http://schemas.microsoft.com/office/drawing/2014/main" id="{3498E117-4932-864B-A773-C0AC4E907821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3801;p38">
                <a:extLst>
                  <a:ext uri="{FF2B5EF4-FFF2-40B4-BE49-F238E27FC236}">
                    <a16:creationId xmlns:a16="http://schemas.microsoft.com/office/drawing/2014/main" id="{6CBA0947-56A1-AA4A-9391-992BA149181E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Заключение</a:t>
            </a:r>
            <a:endParaRPr dirty="0"/>
          </a:p>
        </p:txBody>
      </p:sp>
      <p:sp>
        <p:nvSpPr>
          <p:cNvPr id="998" name="Google Shape;998;p20"/>
          <p:cNvSpPr txBox="1">
            <a:spLocks noGrp="1"/>
          </p:cNvSpPr>
          <p:nvPr>
            <p:ph type="body" idx="1"/>
          </p:nvPr>
        </p:nvSpPr>
        <p:spPr>
          <a:xfrm>
            <a:off x="247637" y="1402404"/>
            <a:ext cx="8648725" cy="13930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b="1" dirty="0"/>
              <a:t>Ответ на вопрос исследования</a:t>
            </a:r>
          </a:p>
          <a:p>
            <a:pPr marL="0" indent="0" algn="ctr">
              <a:buNone/>
            </a:pPr>
            <a:r>
              <a:rPr lang="ru-RU" dirty="0"/>
              <a:t>Активы Сбербанка значительно влияют на формирование ВВП. Интерес государства к ПАО «Сбербанк России» обусловлен тем, что данная организация является важнейшим экономикообразующим предприятием РФ. </a:t>
            </a:r>
          </a:p>
        </p:txBody>
      </p:sp>
      <p:sp>
        <p:nvSpPr>
          <p:cNvPr id="999" name="Google Shape;999;p20"/>
          <p:cNvSpPr txBox="1">
            <a:spLocks noGrp="1"/>
          </p:cNvSpPr>
          <p:nvPr>
            <p:ph type="body" idx="2"/>
          </p:nvPr>
        </p:nvSpPr>
        <p:spPr>
          <a:xfrm>
            <a:off x="457200" y="3108959"/>
            <a:ext cx="4114800" cy="152779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b="1" dirty="0"/>
              <a:t>Для инвесторов:</a:t>
            </a:r>
            <a:endParaRPr b="1" dirty="0"/>
          </a:p>
          <a:p>
            <a:pPr marL="0" lvl="0" indent="0">
              <a:buNone/>
            </a:pPr>
            <a:r>
              <a:rPr lang="ru-RU" dirty="0"/>
              <a:t>Инвестируя в ПАО «Сбербанк России», вы также инвестирует в развитие государства, что неминуемо сказывается на уровне жизни. </a:t>
            </a:r>
            <a:endParaRPr dirty="0"/>
          </a:p>
        </p:txBody>
      </p:sp>
      <p:sp>
        <p:nvSpPr>
          <p:cNvPr id="1000" name="Google Shape;1000;p20"/>
          <p:cNvSpPr txBox="1">
            <a:spLocks noGrp="1"/>
          </p:cNvSpPr>
          <p:nvPr>
            <p:ph type="body" idx="3"/>
          </p:nvPr>
        </p:nvSpPr>
        <p:spPr>
          <a:xfrm>
            <a:off x="5016402" y="3127863"/>
            <a:ext cx="3188221" cy="179247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b="1" dirty="0"/>
              <a:t>Для исследователей:</a:t>
            </a:r>
            <a:endParaRPr b="1" dirty="0"/>
          </a:p>
          <a:p>
            <a:pPr marL="0" lvl="0" indent="0">
              <a:buNone/>
            </a:pPr>
            <a:r>
              <a:rPr lang="ru-RU" dirty="0"/>
              <a:t>При доработке и добавления факторов данная работа может помочь экономике не только конкретного предприятия, но и государства в целом.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18</a:t>
            </a:r>
            <a:endParaRPr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38F1816-DBC7-3C4A-990F-F9FD92D07CED}"/>
              </a:ext>
            </a:extLst>
          </p:cNvPr>
          <p:cNvCxnSpPr/>
          <p:nvPr/>
        </p:nvCxnSpPr>
        <p:spPr>
          <a:xfrm>
            <a:off x="0" y="3127863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8" grpId="0" uiExpand="1" build="p"/>
      <p:bldP spid="999" grpId="0" uiExpand="1" build="p"/>
      <p:bldP spid="1000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355758" cy="19661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ru-RU" sz="2000" i="1" dirty="0">
                <a:solidFill>
                  <a:srgbClr val="0958B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Построение эконометрической модели и исследование проблемы выявления и коррекции гетероскедастичности с помощью тестов </a:t>
            </a:r>
            <a:r>
              <a:rPr lang="ru-RU" sz="2000" i="1" dirty="0" err="1">
                <a:solidFill>
                  <a:srgbClr val="0958B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Вайта</a:t>
            </a:r>
            <a:r>
              <a:rPr lang="ru-RU" sz="2000" i="1" dirty="0">
                <a:solidFill>
                  <a:srgbClr val="0958B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и Глейзера (включая тестирование случайных отклонений модели, сравнительный анализ результатов указанных тестов, подбор веса и коррекцию с помощью </a:t>
            </a:r>
            <a:r>
              <a:rPr lang="en-US" sz="2000" i="1" dirty="0">
                <a:solidFill>
                  <a:srgbClr val="0958B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ВМНК </a:t>
            </a:r>
            <a:r>
              <a:rPr lang="en-US" sz="2000" i="1" dirty="0" err="1">
                <a:solidFill>
                  <a:srgbClr val="0958B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или</a:t>
            </a:r>
            <a:r>
              <a:rPr lang="en-US" sz="2000" i="1" dirty="0">
                <a:solidFill>
                  <a:srgbClr val="0958B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solidFill>
                  <a:srgbClr val="0958B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других</a:t>
            </a:r>
            <a:r>
              <a:rPr lang="en-US" sz="2000" i="1" dirty="0">
                <a:solidFill>
                  <a:srgbClr val="0958B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solidFill>
                  <a:srgbClr val="0958B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методов</a:t>
            </a:r>
            <a:r>
              <a:rPr lang="ru-RU" sz="2000" i="1" dirty="0">
                <a:solidFill>
                  <a:srgbClr val="0958B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sz="2000" dirty="0">
              <a:solidFill>
                <a:srgbClr val="0958B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4" name="Google Shape;344;p13"/>
          <p:cNvSpPr txBox="1">
            <a:spLocks noGrp="1"/>
          </p:cNvSpPr>
          <p:nvPr>
            <p:ph type="body" idx="2"/>
          </p:nvPr>
        </p:nvSpPr>
        <p:spPr>
          <a:xfrm>
            <a:off x="3168396" y="2818715"/>
            <a:ext cx="1931495" cy="157899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ru-RU" sz="1400" b="1" dirty="0">
                <a:latin typeface="Calibri" panose="020F0502020204030204" pitchFamily="34" charset="0"/>
                <a:cs typeface="Calibri" panose="020F0502020204030204" pitchFamily="34" charset="0"/>
              </a:rPr>
              <a:t>Под руководством:</a:t>
            </a:r>
          </a:p>
          <a:p>
            <a:pPr marL="0" indent="0" algn="r">
              <a:lnSpc>
                <a:spcPct val="100000"/>
              </a:lnSpc>
              <a:buNone/>
            </a:pPr>
            <a:r>
              <a:rPr lang="ru-RU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Царьковой</a:t>
            </a:r>
            <a:r>
              <a:rPr lang="ru-RU" sz="1400" dirty="0">
                <a:latin typeface="Calibri" panose="020F0502020204030204" pitchFamily="34" charset="0"/>
                <a:cs typeface="Calibri" panose="020F0502020204030204" pitchFamily="34" charset="0"/>
              </a:rPr>
              <a:t> Н.И.</a:t>
            </a:r>
            <a:endParaRPr lang="ru-RU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r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ru-RU" sz="1400" b="1" dirty="0">
                <a:latin typeface="Calibri" panose="020F0502020204030204" pitchFamily="34" charset="0"/>
                <a:cs typeface="Calibri" panose="020F0502020204030204" pitchFamily="34" charset="0"/>
              </a:rPr>
              <a:t>Учебная группа: 181-342</a:t>
            </a:r>
            <a:endParaRPr lang="en-GB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r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endParaRPr lang="ru-RU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r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endParaRPr lang="ru-RU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5" name="Google Shape;345;p13"/>
          <p:cNvSpPr txBox="1">
            <a:spLocks noGrp="1"/>
          </p:cNvSpPr>
          <p:nvPr>
            <p:ph type="body" idx="1"/>
          </p:nvPr>
        </p:nvSpPr>
        <p:spPr>
          <a:xfrm>
            <a:off x="826006" y="2848014"/>
            <a:ext cx="1697603" cy="168219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b="1" dirty="0">
                <a:latin typeface="Calibri" panose="020F0502020204030204" pitchFamily="34" charset="0"/>
                <a:cs typeface="Calibri" panose="020F0502020204030204" pitchFamily="34" charset="0"/>
              </a:rPr>
              <a:t>Проект выполнили:</a:t>
            </a:r>
          </a:p>
          <a:p>
            <a:pPr marL="0" indent="0" algn="r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ru-RU" sz="1400" dirty="0">
                <a:latin typeface="Calibri" panose="020F0502020204030204" pitchFamily="34" charset="0"/>
                <a:cs typeface="Calibri" panose="020F0502020204030204" pitchFamily="34" charset="0"/>
              </a:rPr>
              <a:t>Михайлов Д.А.</a:t>
            </a:r>
          </a:p>
          <a:p>
            <a:pPr marL="0" lvl="0" indent="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Степаков</a:t>
            </a:r>
            <a:r>
              <a:rPr lang="ru-RU" sz="1400" dirty="0">
                <a:latin typeface="Calibri" panose="020F0502020204030204" pitchFamily="34" charset="0"/>
                <a:cs typeface="Calibri" panose="020F0502020204030204" pitchFamily="34" charset="0"/>
              </a:rPr>
              <a:t> Д. А.</a:t>
            </a:r>
            <a:endParaRPr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Бизина</a:t>
            </a:r>
            <a:r>
              <a:rPr lang="ru-RU" sz="1400" dirty="0">
                <a:latin typeface="Calibri" panose="020F0502020204030204" pitchFamily="34" charset="0"/>
                <a:cs typeface="Calibri" panose="020F0502020204030204" pitchFamily="34" charset="0"/>
              </a:rPr>
              <a:t> Т.М.</a:t>
            </a:r>
            <a:endParaRPr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r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endParaRPr lang="ru-RU" sz="1400" dirty="0"/>
          </a:p>
          <a:p>
            <a:pPr marL="0" indent="0" algn="r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endParaRPr sz="1400" dirty="0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1</a:t>
            </a:r>
            <a:endParaRPr dirty="0"/>
          </a:p>
        </p:txBody>
      </p:sp>
      <p:grpSp>
        <p:nvGrpSpPr>
          <p:cNvPr id="348" name="Google Shape;348;p13"/>
          <p:cNvGrpSpPr/>
          <p:nvPr/>
        </p:nvGrpSpPr>
        <p:grpSpPr>
          <a:xfrm>
            <a:off x="5365941" y="2485367"/>
            <a:ext cx="3412157" cy="2022862"/>
            <a:chOff x="6986665" y="3298709"/>
            <a:chExt cx="1817809" cy="1077669"/>
          </a:xfrm>
        </p:grpSpPr>
        <p:sp>
          <p:nvSpPr>
            <p:cNvPr id="349" name="Google Shape;349;p13"/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958B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A2AADD1-1ED0-044A-9DE1-36105EA3828B}"/>
              </a:ext>
            </a:extLst>
          </p:cNvPr>
          <p:cNvSpPr/>
          <p:nvPr/>
        </p:nvSpPr>
        <p:spPr>
          <a:xfrm>
            <a:off x="3828672" y="4659304"/>
            <a:ext cx="9300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  <a:t>г. Москва</a:t>
            </a:r>
            <a:b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  <a:t> 2020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1" name="Google Shape;2206;p34">
            <a:extLst>
              <a:ext uri="{FF2B5EF4-FFF2-40B4-BE49-F238E27FC236}">
                <a16:creationId xmlns:a16="http://schemas.microsoft.com/office/drawing/2014/main" id="{8743746F-EB61-2D40-84C2-790068560883}"/>
              </a:ext>
            </a:extLst>
          </p:cNvPr>
          <p:cNvSpPr txBox="1">
            <a:spLocks/>
          </p:cNvSpPr>
          <p:nvPr/>
        </p:nvSpPr>
        <p:spPr>
          <a:xfrm>
            <a:off x="363582" y="468544"/>
            <a:ext cx="4343700" cy="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r>
              <a:rPr lang="ru-RU" sz="7200" dirty="0"/>
              <a:t>Спасибо</a:t>
            </a:r>
            <a:r>
              <a:rPr lang="en-GB" sz="7200" dirty="0"/>
              <a:t>!</a:t>
            </a:r>
          </a:p>
        </p:txBody>
      </p:sp>
      <p:sp>
        <p:nvSpPr>
          <p:cNvPr id="12" name="Google Shape;2207;p34">
            <a:extLst>
              <a:ext uri="{FF2B5EF4-FFF2-40B4-BE49-F238E27FC236}">
                <a16:creationId xmlns:a16="http://schemas.microsoft.com/office/drawing/2014/main" id="{31B86613-0398-FF42-8098-C9150F855265}"/>
              </a:ext>
            </a:extLst>
          </p:cNvPr>
          <p:cNvSpPr txBox="1">
            <a:spLocks/>
          </p:cNvSpPr>
          <p:nvPr/>
        </p:nvSpPr>
        <p:spPr>
          <a:xfrm>
            <a:off x="363582" y="1302422"/>
            <a:ext cx="4343700" cy="19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Font typeface="Barlow Light"/>
              <a:buNone/>
            </a:pPr>
            <a:r>
              <a:rPr lang="ru-RU" sz="32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Остались вопросы</a:t>
            </a:r>
            <a:r>
              <a:rPr lang="en-GB" sz="32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? </a:t>
            </a:r>
            <a:endParaRPr lang="ru-RU" sz="32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indent="0">
              <a:buFont typeface="Barlow Light"/>
              <a:buNone/>
            </a:pPr>
            <a:r>
              <a:rPr lang="en-GB" sz="32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–</a:t>
            </a:r>
            <a:r>
              <a:rPr lang="ru-RU" sz="32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Мы ответим!</a:t>
            </a:r>
            <a:endParaRPr lang="en-GB" sz="32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Дополнительная информация по проекту доступна на нашем сайте.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5E20C6-F95E-5B43-9861-9E2E22059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125" y="0"/>
            <a:ext cx="457887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93809EE-110F-B647-A05E-0BB858417A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2973" y="3357441"/>
            <a:ext cx="1743987" cy="174398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874259" y="322207"/>
            <a:ext cx="7223158" cy="62636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ru-RU" sz="2000" i="1" dirty="0">
                <a:solidFill>
                  <a:srgbClr val="0958B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Вопрос: «Почему со стороны государства проявлен интерес к ПАО «Сбербанк России» и как эта организация влияет на формирование ВВП?»</a:t>
            </a:r>
            <a:endParaRPr sz="2000" dirty="0">
              <a:solidFill>
                <a:srgbClr val="0958B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5" name="Google Shape;345;p13"/>
          <p:cNvSpPr txBox="1">
            <a:spLocks noGrp="1"/>
          </p:cNvSpPr>
          <p:nvPr>
            <p:ph type="body" idx="1"/>
          </p:nvPr>
        </p:nvSpPr>
        <p:spPr>
          <a:xfrm flipH="1">
            <a:off x="976071" y="1052659"/>
            <a:ext cx="626781" cy="3303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b="1" dirty="0">
                <a:latin typeface="Calibri" panose="020F0502020204030204" pitchFamily="34" charset="0"/>
                <a:cs typeface="Calibri" panose="020F0502020204030204" pitchFamily="34" charset="0"/>
              </a:rPr>
              <a:t>Цели:</a:t>
            </a:r>
          </a:p>
          <a:p>
            <a:pPr marL="0" indent="0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endParaRPr lang="ru-RU" sz="1400" dirty="0"/>
          </a:p>
          <a:p>
            <a:pPr marL="0" indent="0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endParaRPr sz="1400" dirty="0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2</a:t>
            </a:r>
            <a:endParaRPr dirty="0"/>
          </a:p>
        </p:txBody>
      </p:sp>
      <p:grpSp>
        <p:nvGrpSpPr>
          <p:cNvPr id="34" name="Google Shape;1026;p23">
            <a:extLst>
              <a:ext uri="{FF2B5EF4-FFF2-40B4-BE49-F238E27FC236}">
                <a16:creationId xmlns:a16="http://schemas.microsoft.com/office/drawing/2014/main" id="{E641D11B-1233-1545-BA45-05CDBC214D78}"/>
              </a:ext>
            </a:extLst>
          </p:cNvPr>
          <p:cNvGrpSpPr/>
          <p:nvPr/>
        </p:nvGrpSpPr>
        <p:grpSpPr>
          <a:xfrm flipH="1">
            <a:off x="960421" y="1361297"/>
            <a:ext cx="2032255" cy="530637"/>
            <a:chOff x="1126864" y="2047020"/>
            <a:chExt cx="1853511" cy="785038"/>
          </a:xfrm>
        </p:grpSpPr>
        <p:sp>
          <p:nvSpPr>
            <p:cNvPr id="35" name="Google Shape;1027;p23">
              <a:extLst>
                <a:ext uri="{FF2B5EF4-FFF2-40B4-BE49-F238E27FC236}">
                  <a16:creationId xmlns:a16="http://schemas.microsoft.com/office/drawing/2014/main" id="{CA36DCB4-1051-0544-859F-C1AA63183126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28;p23">
              <a:extLst>
                <a:ext uri="{FF2B5EF4-FFF2-40B4-BE49-F238E27FC236}">
                  <a16:creationId xmlns:a16="http://schemas.microsoft.com/office/drawing/2014/main" id="{E68A7BA1-C068-5D4C-BD7A-6624BB31EAB8}"/>
                </a:ext>
              </a:extLst>
            </p:cNvPr>
            <p:cNvSpPr txBox="1"/>
            <p:nvPr/>
          </p:nvSpPr>
          <p:spPr>
            <a:xfrm>
              <a:off x="1141137" y="2047020"/>
              <a:ext cx="1839238" cy="7850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Получить практические и теоретические навыки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2" name="Google Shape;1026;p23">
            <a:extLst>
              <a:ext uri="{FF2B5EF4-FFF2-40B4-BE49-F238E27FC236}">
                <a16:creationId xmlns:a16="http://schemas.microsoft.com/office/drawing/2014/main" id="{40BD6D67-9481-D441-8B68-E73B06F8C276}"/>
              </a:ext>
            </a:extLst>
          </p:cNvPr>
          <p:cNvGrpSpPr/>
          <p:nvPr/>
        </p:nvGrpSpPr>
        <p:grpSpPr>
          <a:xfrm flipH="1">
            <a:off x="958889" y="1897287"/>
            <a:ext cx="2032255" cy="530637"/>
            <a:chOff x="1126864" y="2047020"/>
            <a:chExt cx="1853511" cy="785038"/>
          </a:xfrm>
        </p:grpSpPr>
        <p:sp>
          <p:nvSpPr>
            <p:cNvPr id="63" name="Google Shape;1027;p23">
              <a:extLst>
                <a:ext uri="{FF2B5EF4-FFF2-40B4-BE49-F238E27FC236}">
                  <a16:creationId xmlns:a16="http://schemas.microsoft.com/office/drawing/2014/main" id="{ACD1F6B1-58A2-CA46-80D6-B9E8DBF30A88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578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28;p23">
              <a:extLst>
                <a:ext uri="{FF2B5EF4-FFF2-40B4-BE49-F238E27FC236}">
                  <a16:creationId xmlns:a16="http://schemas.microsoft.com/office/drawing/2014/main" id="{4AE5F32B-5263-3643-B00F-96573A528F2A}"/>
                </a:ext>
              </a:extLst>
            </p:cNvPr>
            <p:cNvSpPr txBox="1"/>
            <p:nvPr/>
          </p:nvSpPr>
          <p:spPr>
            <a:xfrm>
              <a:off x="1141137" y="2047020"/>
              <a:ext cx="1839238" cy="7850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ru-RU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Анализ выбранной зависимости 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5" name="Google Shape;1026;p23">
            <a:extLst>
              <a:ext uri="{FF2B5EF4-FFF2-40B4-BE49-F238E27FC236}">
                <a16:creationId xmlns:a16="http://schemas.microsoft.com/office/drawing/2014/main" id="{98F41B95-68B9-8747-A89E-35D8D4923FD5}"/>
              </a:ext>
            </a:extLst>
          </p:cNvPr>
          <p:cNvGrpSpPr/>
          <p:nvPr/>
        </p:nvGrpSpPr>
        <p:grpSpPr>
          <a:xfrm flipH="1">
            <a:off x="958889" y="2450090"/>
            <a:ext cx="2032255" cy="530637"/>
            <a:chOff x="1126864" y="2047020"/>
            <a:chExt cx="1853511" cy="785038"/>
          </a:xfrm>
        </p:grpSpPr>
        <p:sp>
          <p:nvSpPr>
            <p:cNvPr id="66" name="Google Shape;1027;p23">
              <a:extLst>
                <a:ext uri="{FF2B5EF4-FFF2-40B4-BE49-F238E27FC236}">
                  <a16:creationId xmlns:a16="http://schemas.microsoft.com/office/drawing/2014/main" id="{48F3F6DD-752A-A74A-BE67-6D8F38B6C242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958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28;p23">
              <a:extLst>
                <a:ext uri="{FF2B5EF4-FFF2-40B4-BE49-F238E27FC236}">
                  <a16:creationId xmlns:a16="http://schemas.microsoft.com/office/drawing/2014/main" id="{756C8C28-6AC3-8F43-B246-99AA5AB73AE6}"/>
                </a:ext>
              </a:extLst>
            </p:cNvPr>
            <p:cNvSpPr txBox="1"/>
            <p:nvPr/>
          </p:nvSpPr>
          <p:spPr>
            <a:xfrm>
              <a:off x="1141137" y="2047020"/>
              <a:ext cx="1839238" cy="7850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Построение базовой модели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8" name="Google Shape;1026;p23">
            <a:extLst>
              <a:ext uri="{FF2B5EF4-FFF2-40B4-BE49-F238E27FC236}">
                <a16:creationId xmlns:a16="http://schemas.microsoft.com/office/drawing/2014/main" id="{29DBA35D-C8AE-F243-B1DE-71A43830C177}"/>
              </a:ext>
            </a:extLst>
          </p:cNvPr>
          <p:cNvGrpSpPr/>
          <p:nvPr/>
        </p:nvGrpSpPr>
        <p:grpSpPr>
          <a:xfrm flipH="1">
            <a:off x="958889" y="2999944"/>
            <a:ext cx="2035302" cy="530637"/>
            <a:chOff x="1124085" y="2047020"/>
            <a:chExt cx="1856290" cy="785038"/>
          </a:xfrm>
        </p:grpSpPr>
        <p:sp>
          <p:nvSpPr>
            <p:cNvPr id="69" name="Google Shape;1027;p23">
              <a:extLst>
                <a:ext uri="{FF2B5EF4-FFF2-40B4-BE49-F238E27FC236}">
                  <a16:creationId xmlns:a16="http://schemas.microsoft.com/office/drawing/2014/main" id="{86A14F22-76C4-A045-B6A8-0C15488B3E48}"/>
                </a:ext>
              </a:extLst>
            </p:cNvPr>
            <p:cNvSpPr/>
            <p:nvPr/>
          </p:nvSpPr>
          <p:spPr>
            <a:xfrm>
              <a:off x="1124085" y="2087101"/>
              <a:ext cx="1856290" cy="707985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01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1028;p23">
              <a:extLst>
                <a:ext uri="{FF2B5EF4-FFF2-40B4-BE49-F238E27FC236}">
                  <a16:creationId xmlns:a16="http://schemas.microsoft.com/office/drawing/2014/main" id="{06DA8540-5B21-B843-9C4B-34FA60641B56}"/>
                </a:ext>
              </a:extLst>
            </p:cNvPr>
            <p:cNvSpPr txBox="1"/>
            <p:nvPr/>
          </p:nvSpPr>
          <p:spPr>
            <a:xfrm>
              <a:off x="1124085" y="2047020"/>
              <a:ext cx="1856290" cy="7850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Выявление наиболее влиятельного фактора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1" name="Google Shape;1026;p23">
            <a:extLst>
              <a:ext uri="{FF2B5EF4-FFF2-40B4-BE49-F238E27FC236}">
                <a16:creationId xmlns:a16="http://schemas.microsoft.com/office/drawing/2014/main" id="{ECD6391C-6339-FE4C-8E02-D4F5DF8D93D8}"/>
              </a:ext>
            </a:extLst>
          </p:cNvPr>
          <p:cNvGrpSpPr/>
          <p:nvPr/>
        </p:nvGrpSpPr>
        <p:grpSpPr>
          <a:xfrm flipH="1">
            <a:off x="960404" y="3563025"/>
            <a:ext cx="2032255" cy="478554"/>
            <a:chOff x="1126864" y="2087100"/>
            <a:chExt cx="1853511" cy="707985"/>
          </a:xfrm>
          <a:solidFill>
            <a:srgbClr val="0E171B"/>
          </a:solidFill>
        </p:grpSpPr>
        <p:sp>
          <p:nvSpPr>
            <p:cNvPr id="72" name="Google Shape;1027;p23">
              <a:extLst>
                <a:ext uri="{FF2B5EF4-FFF2-40B4-BE49-F238E27FC236}">
                  <a16:creationId xmlns:a16="http://schemas.microsoft.com/office/drawing/2014/main" id="{6C7D6B04-8E31-0C45-96B7-11B301F7F029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28;p23">
              <a:extLst>
                <a:ext uri="{FF2B5EF4-FFF2-40B4-BE49-F238E27FC236}">
                  <a16:creationId xmlns:a16="http://schemas.microsoft.com/office/drawing/2014/main" id="{24780781-A063-1C42-996F-ABF33CF884BA}"/>
                </a:ext>
              </a:extLst>
            </p:cNvPr>
            <p:cNvSpPr txBox="1"/>
            <p:nvPr/>
          </p:nvSpPr>
          <p:spPr>
            <a:xfrm>
              <a:off x="1139755" y="2174645"/>
              <a:ext cx="1840620" cy="530861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Прогноз результатов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4" name="Google Shape;1026;p23">
            <a:extLst>
              <a:ext uri="{FF2B5EF4-FFF2-40B4-BE49-F238E27FC236}">
                <a16:creationId xmlns:a16="http://schemas.microsoft.com/office/drawing/2014/main" id="{775D716D-784A-884A-9CCF-7B1238DFDCEB}"/>
              </a:ext>
            </a:extLst>
          </p:cNvPr>
          <p:cNvGrpSpPr/>
          <p:nvPr/>
        </p:nvGrpSpPr>
        <p:grpSpPr>
          <a:xfrm flipH="1">
            <a:off x="960404" y="4088738"/>
            <a:ext cx="2032255" cy="530637"/>
            <a:chOff x="1126864" y="2047020"/>
            <a:chExt cx="1853511" cy="785038"/>
          </a:xfrm>
        </p:grpSpPr>
        <p:sp>
          <p:nvSpPr>
            <p:cNvPr id="75" name="Google Shape;1027;p23">
              <a:extLst>
                <a:ext uri="{FF2B5EF4-FFF2-40B4-BE49-F238E27FC236}">
                  <a16:creationId xmlns:a16="http://schemas.microsoft.com/office/drawing/2014/main" id="{8A39D062-C67E-4F46-8F95-22437D805DDE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tx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028;p23">
              <a:extLst>
                <a:ext uri="{FF2B5EF4-FFF2-40B4-BE49-F238E27FC236}">
                  <a16:creationId xmlns:a16="http://schemas.microsoft.com/office/drawing/2014/main" id="{CDCBA000-05B1-A94E-B228-BE27E910086B}"/>
                </a:ext>
              </a:extLst>
            </p:cNvPr>
            <p:cNvSpPr txBox="1"/>
            <p:nvPr/>
          </p:nvSpPr>
          <p:spPr>
            <a:xfrm>
              <a:off x="1139755" y="2047020"/>
              <a:ext cx="1840620" cy="7850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Дать рекомендации для инвесторов и государства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96" name="Google Shape;345;p13">
            <a:extLst>
              <a:ext uri="{FF2B5EF4-FFF2-40B4-BE49-F238E27FC236}">
                <a16:creationId xmlns:a16="http://schemas.microsoft.com/office/drawing/2014/main" id="{3D6E8FAD-396C-1D45-ADE6-0ABD0AD8E27A}"/>
              </a:ext>
            </a:extLst>
          </p:cNvPr>
          <p:cNvSpPr txBox="1">
            <a:spLocks/>
          </p:cNvSpPr>
          <p:nvPr/>
        </p:nvSpPr>
        <p:spPr>
          <a:xfrm rot="10800000" flipH="1" flipV="1">
            <a:off x="3757189" y="1053728"/>
            <a:ext cx="626781" cy="330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b="1" dirty="0">
                <a:latin typeface="Calibri" panose="020F0502020204030204" pitchFamily="34" charset="0"/>
                <a:cs typeface="Calibri" panose="020F0502020204030204" pitchFamily="34" charset="0"/>
              </a:rPr>
              <a:t>Задачи:</a:t>
            </a:r>
          </a:p>
          <a:p>
            <a:pPr marL="0" indent="0">
              <a:lnSpc>
                <a:spcPct val="100000"/>
              </a:lnSpc>
              <a:buClr>
                <a:schemeClr val="dk1"/>
              </a:buClr>
              <a:buSzPts val="1100"/>
              <a:buFont typeface="Barlow Light"/>
              <a:buNone/>
            </a:pPr>
            <a:endParaRPr lang="ru-RU" sz="1400" dirty="0"/>
          </a:p>
          <a:p>
            <a:pPr marL="0" indent="0">
              <a:lnSpc>
                <a:spcPct val="100000"/>
              </a:lnSpc>
              <a:buClr>
                <a:schemeClr val="dk1"/>
              </a:buClr>
              <a:buSzPts val="1100"/>
              <a:buFont typeface="Barlow Light"/>
              <a:buNone/>
            </a:pPr>
            <a:endParaRPr lang="ru-RU" sz="1400" dirty="0"/>
          </a:p>
        </p:txBody>
      </p:sp>
      <p:grpSp>
        <p:nvGrpSpPr>
          <p:cNvPr id="97" name="Google Shape;1026;p23">
            <a:extLst>
              <a:ext uri="{FF2B5EF4-FFF2-40B4-BE49-F238E27FC236}">
                <a16:creationId xmlns:a16="http://schemas.microsoft.com/office/drawing/2014/main" id="{9950EB9C-EA00-5F45-B952-BFF2D05E44D4}"/>
              </a:ext>
            </a:extLst>
          </p:cNvPr>
          <p:cNvGrpSpPr/>
          <p:nvPr/>
        </p:nvGrpSpPr>
        <p:grpSpPr>
          <a:xfrm rot="10800000" flipH="1" flipV="1">
            <a:off x="3741539" y="1362366"/>
            <a:ext cx="2032255" cy="530637"/>
            <a:chOff x="1126864" y="2047020"/>
            <a:chExt cx="1853511" cy="785038"/>
          </a:xfrm>
        </p:grpSpPr>
        <p:sp>
          <p:nvSpPr>
            <p:cNvPr id="98" name="Google Shape;1027;p23">
              <a:extLst>
                <a:ext uri="{FF2B5EF4-FFF2-40B4-BE49-F238E27FC236}">
                  <a16:creationId xmlns:a16="http://schemas.microsoft.com/office/drawing/2014/main" id="{3316D3A9-C1DA-F641-9689-261EC15FC963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028;p23">
              <a:extLst>
                <a:ext uri="{FF2B5EF4-FFF2-40B4-BE49-F238E27FC236}">
                  <a16:creationId xmlns:a16="http://schemas.microsoft.com/office/drawing/2014/main" id="{9C8B7D3D-6B3D-7C42-8ADA-E7812ECA1BB1}"/>
                </a:ext>
              </a:extLst>
            </p:cNvPr>
            <p:cNvSpPr txBox="1"/>
            <p:nvPr/>
          </p:nvSpPr>
          <p:spPr>
            <a:xfrm>
              <a:off x="1141138" y="2047020"/>
              <a:ext cx="1839237" cy="7850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Собрать исходные данные и определить зависимость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0" name="Google Shape;1026;p23">
            <a:extLst>
              <a:ext uri="{FF2B5EF4-FFF2-40B4-BE49-F238E27FC236}">
                <a16:creationId xmlns:a16="http://schemas.microsoft.com/office/drawing/2014/main" id="{912E6957-33CE-4347-BD23-754628FC7EAB}"/>
              </a:ext>
            </a:extLst>
          </p:cNvPr>
          <p:cNvGrpSpPr/>
          <p:nvPr/>
        </p:nvGrpSpPr>
        <p:grpSpPr>
          <a:xfrm rot="10800000" flipH="1" flipV="1">
            <a:off x="3740007" y="1898356"/>
            <a:ext cx="2032255" cy="530637"/>
            <a:chOff x="1126864" y="2047020"/>
            <a:chExt cx="1853511" cy="785038"/>
          </a:xfrm>
        </p:grpSpPr>
        <p:sp>
          <p:nvSpPr>
            <p:cNvPr id="101" name="Google Shape;1027;p23">
              <a:extLst>
                <a:ext uri="{FF2B5EF4-FFF2-40B4-BE49-F238E27FC236}">
                  <a16:creationId xmlns:a16="http://schemas.microsoft.com/office/drawing/2014/main" id="{4973B8DF-F3A6-ED40-8D00-A7980768D570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578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8;p23">
              <a:extLst>
                <a:ext uri="{FF2B5EF4-FFF2-40B4-BE49-F238E27FC236}">
                  <a16:creationId xmlns:a16="http://schemas.microsoft.com/office/drawing/2014/main" id="{3224F668-46A4-9349-96D6-A04DAA18833F}"/>
                </a:ext>
              </a:extLst>
            </p:cNvPr>
            <p:cNvSpPr txBox="1"/>
            <p:nvPr/>
          </p:nvSpPr>
          <p:spPr>
            <a:xfrm>
              <a:off x="1126864" y="2047020"/>
              <a:ext cx="1853511" cy="7850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ru-RU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Скорректировать модель, согласно теории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" name="Google Shape;1026;p23">
            <a:extLst>
              <a:ext uri="{FF2B5EF4-FFF2-40B4-BE49-F238E27FC236}">
                <a16:creationId xmlns:a16="http://schemas.microsoft.com/office/drawing/2014/main" id="{7F2BE08E-65C3-404A-87E2-7A9C403A3070}"/>
              </a:ext>
            </a:extLst>
          </p:cNvPr>
          <p:cNvGrpSpPr/>
          <p:nvPr/>
        </p:nvGrpSpPr>
        <p:grpSpPr>
          <a:xfrm rot="10800000" flipH="1" flipV="1">
            <a:off x="3736958" y="2402932"/>
            <a:ext cx="2035304" cy="806336"/>
            <a:chOff x="1126864" y="2023094"/>
            <a:chExt cx="1853511" cy="771991"/>
          </a:xfrm>
        </p:grpSpPr>
        <p:sp>
          <p:nvSpPr>
            <p:cNvPr id="104" name="Google Shape;1027;p23">
              <a:extLst>
                <a:ext uri="{FF2B5EF4-FFF2-40B4-BE49-F238E27FC236}">
                  <a16:creationId xmlns:a16="http://schemas.microsoft.com/office/drawing/2014/main" id="{662AD8C3-3DC2-EC49-BD2C-364C281812CC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958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28;p23">
              <a:extLst>
                <a:ext uri="{FF2B5EF4-FFF2-40B4-BE49-F238E27FC236}">
                  <a16:creationId xmlns:a16="http://schemas.microsoft.com/office/drawing/2014/main" id="{7FDBD694-3130-B647-BBA3-E3744AC4A4AB}"/>
                </a:ext>
              </a:extLst>
            </p:cNvPr>
            <p:cNvSpPr txBox="1"/>
            <p:nvPr/>
          </p:nvSpPr>
          <p:spPr>
            <a:xfrm>
              <a:off x="1141137" y="2023094"/>
              <a:ext cx="1839238" cy="7562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Проверить наличие гетероскедастичности с помощью тестов Уайта и Глейзера.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6" name="Google Shape;1026;p23">
            <a:extLst>
              <a:ext uri="{FF2B5EF4-FFF2-40B4-BE49-F238E27FC236}">
                <a16:creationId xmlns:a16="http://schemas.microsoft.com/office/drawing/2014/main" id="{232E1D5E-B439-E248-895B-281FF874C690}"/>
              </a:ext>
            </a:extLst>
          </p:cNvPr>
          <p:cNvGrpSpPr/>
          <p:nvPr/>
        </p:nvGrpSpPr>
        <p:grpSpPr>
          <a:xfrm rot="10800000" flipH="1" flipV="1">
            <a:off x="3736959" y="3211690"/>
            <a:ext cx="2035302" cy="877955"/>
            <a:chOff x="1124085" y="2047143"/>
            <a:chExt cx="1856290" cy="785038"/>
          </a:xfrm>
        </p:grpSpPr>
        <p:sp>
          <p:nvSpPr>
            <p:cNvPr id="107" name="Google Shape;1027;p23">
              <a:extLst>
                <a:ext uri="{FF2B5EF4-FFF2-40B4-BE49-F238E27FC236}">
                  <a16:creationId xmlns:a16="http://schemas.microsoft.com/office/drawing/2014/main" id="{E4F7CD2A-0D76-B541-9F87-251977924F29}"/>
                </a:ext>
              </a:extLst>
            </p:cNvPr>
            <p:cNvSpPr/>
            <p:nvPr/>
          </p:nvSpPr>
          <p:spPr>
            <a:xfrm>
              <a:off x="1124085" y="2087101"/>
              <a:ext cx="1856290" cy="707985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01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28;p23">
              <a:extLst>
                <a:ext uri="{FF2B5EF4-FFF2-40B4-BE49-F238E27FC236}">
                  <a16:creationId xmlns:a16="http://schemas.microsoft.com/office/drawing/2014/main" id="{A2D34924-A8E7-A147-88FC-429294C2E651}"/>
                </a:ext>
              </a:extLst>
            </p:cNvPr>
            <p:cNvSpPr txBox="1"/>
            <p:nvPr/>
          </p:nvSpPr>
          <p:spPr>
            <a:xfrm>
              <a:off x="1154033" y="2047143"/>
              <a:ext cx="1826342" cy="7850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Устранить гетероскедастичность, в случае её наличия, с помощью ВМНК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9" name="Google Shape;1026;p23">
            <a:extLst>
              <a:ext uri="{FF2B5EF4-FFF2-40B4-BE49-F238E27FC236}">
                <a16:creationId xmlns:a16="http://schemas.microsoft.com/office/drawing/2014/main" id="{49175AD6-DEC4-8944-8B7B-806FD613026F}"/>
              </a:ext>
            </a:extLst>
          </p:cNvPr>
          <p:cNvGrpSpPr/>
          <p:nvPr/>
        </p:nvGrpSpPr>
        <p:grpSpPr>
          <a:xfrm rot="10800000" flipH="1" flipV="1">
            <a:off x="3740006" y="4115830"/>
            <a:ext cx="2032255" cy="478554"/>
            <a:chOff x="1126864" y="2087100"/>
            <a:chExt cx="1853511" cy="707985"/>
          </a:xfrm>
          <a:solidFill>
            <a:srgbClr val="0E171B"/>
          </a:solidFill>
        </p:grpSpPr>
        <p:sp>
          <p:nvSpPr>
            <p:cNvPr id="110" name="Google Shape;1027;p23">
              <a:extLst>
                <a:ext uri="{FF2B5EF4-FFF2-40B4-BE49-F238E27FC236}">
                  <a16:creationId xmlns:a16="http://schemas.microsoft.com/office/drawing/2014/main" id="{083FCDA2-8E6D-D743-8921-1725F68B4D5D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028;p23">
              <a:extLst>
                <a:ext uri="{FF2B5EF4-FFF2-40B4-BE49-F238E27FC236}">
                  <a16:creationId xmlns:a16="http://schemas.microsoft.com/office/drawing/2014/main" id="{6F3BC619-2934-A447-88E3-C6780A3683C6}"/>
                </a:ext>
              </a:extLst>
            </p:cNvPr>
            <p:cNvSpPr txBox="1"/>
            <p:nvPr/>
          </p:nvSpPr>
          <p:spPr>
            <a:xfrm>
              <a:off x="1209940" y="2174645"/>
              <a:ext cx="1770435" cy="530861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Построить прогноз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17" name="Google Shape;4048;p38">
            <a:extLst>
              <a:ext uri="{FF2B5EF4-FFF2-40B4-BE49-F238E27FC236}">
                <a16:creationId xmlns:a16="http://schemas.microsoft.com/office/drawing/2014/main" id="{476A8BA4-77D9-DD43-97BB-D79826281F56}"/>
              </a:ext>
            </a:extLst>
          </p:cNvPr>
          <p:cNvGrpSpPr/>
          <p:nvPr/>
        </p:nvGrpSpPr>
        <p:grpSpPr>
          <a:xfrm>
            <a:off x="6511884" y="1358048"/>
            <a:ext cx="1877321" cy="3261327"/>
            <a:chOff x="2181300" y="1365288"/>
            <a:chExt cx="2088741" cy="3628611"/>
          </a:xfrm>
        </p:grpSpPr>
        <p:grpSp>
          <p:nvGrpSpPr>
            <p:cNvPr id="156" name="Google Shape;4087;p38">
              <a:extLst>
                <a:ext uri="{FF2B5EF4-FFF2-40B4-BE49-F238E27FC236}">
                  <a16:creationId xmlns:a16="http://schemas.microsoft.com/office/drawing/2014/main" id="{BC70E263-4DA0-F84D-8F4E-B66C75B09A44}"/>
                </a:ext>
              </a:extLst>
            </p:cNvPr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308" name="Google Shape;4088;p38">
                <a:extLst>
                  <a:ext uri="{FF2B5EF4-FFF2-40B4-BE49-F238E27FC236}">
                    <a16:creationId xmlns:a16="http://schemas.microsoft.com/office/drawing/2014/main" id="{3BFC8768-1137-7846-85D9-63A4BB2198CF}"/>
                  </a:ext>
                </a:extLst>
              </p:cNvPr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4089;p38">
                <a:extLst>
                  <a:ext uri="{FF2B5EF4-FFF2-40B4-BE49-F238E27FC236}">
                    <a16:creationId xmlns:a16="http://schemas.microsoft.com/office/drawing/2014/main" id="{8B5ACF30-A9E5-704E-9F3E-285B379C8DE9}"/>
                  </a:ext>
                </a:extLst>
              </p:cNvPr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4090;p38">
                <a:extLst>
                  <a:ext uri="{FF2B5EF4-FFF2-40B4-BE49-F238E27FC236}">
                    <a16:creationId xmlns:a16="http://schemas.microsoft.com/office/drawing/2014/main" id="{D2CABA20-6D76-724A-B103-9D7F582D40D2}"/>
                  </a:ext>
                </a:extLst>
              </p:cNvPr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4091;p38">
                <a:extLst>
                  <a:ext uri="{FF2B5EF4-FFF2-40B4-BE49-F238E27FC236}">
                    <a16:creationId xmlns:a16="http://schemas.microsoft.com/office/drawing/2014/main" id="{51A23719-29E8-074C-98DA-AF25B51294CB}"/>
                  </a:ext>
                </a:extLst>
              </p:cNvPr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4092;p38">
                <a:extLst>
                  <a:ext uri="{FF2B5EF4-FFF2-40B4-BE49-F238E27FC236}">
                    <a16:creationId xmlns:a16="http://schemas.microsoft.com/office/drawing/2014/main" id="{3D311B4D-0134-464D-B286-6D7C848F5FCB}"/>
                  </a:ext>
                </a:extLst>
              </p:cNvPr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4093;p38">
                <a:extLst>
                  <a:ext uri="{FF2B5EF4-FFF2-40B4-BE49-F238E27FC236}">
                    <a16:creationId xmlns:a16="http://schemas.microsoft.com/office/drawing/2014/main" id="{3A637B2D-2F05-7444-AFDF-E41C6A736AC1}"/>
                  </a:ext>
                </a:extLst>
              </p:cNvPr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4094;p38">
                <a:extLst>
                  <a:ext uri="{FF2B5EF4-FFF2-40B4-BE49-F238E27FC236}">
                    <a16:creationId xmlns:a16="http://schemas.microsoft.com/office/drawing/2014/main" id="{8160F1F1-BEA4-D742-8778-B090FA00C9B5}"/>
                  </a:ext>
                </a:extLst>
              </p:cNvPr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4095;p38">
                <a:extLst>
                  <a:ext uri="{FF2B5EF4-FFF2-40B4-BE49-F238E27FC236}">
                    <a16:creationId xmlns:a16="http://schemas.microsoft.com/office/drawing/2014/main" id="{45AC212B-EEFA-EA4B-B848-496150784B88}"/>
                  </a:ext>
                </a:extLst>
              </p:cNvPr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4096;p38">
                <a:extLst>
                  <a:ext uri="{FF2B5EF4-FFF2-40B4-BE49-F238E27FC236}">
                    <a16:creationId xmlns:a16="http://schemas.microsoft.com/office/drawing/2014/main" id="{7F8E063A-0263-484F-A77A-6CEB231C03DE}"/>
                  </a:ext>
                </a:extLst>
              </p:cNvPr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4097;p38">
                <a:extLst>
                  <a:ext uri="{FF2B5EF4-FFF2-40B4-BE49-F238E27FC236}">
                    <a16:creationId xmlns:a16="http://schemas.microsoft.com/office/drawing/2014/main" id="{9B6811F3-AF87-DB49-B94B-ADC3D7D1DCC0}"/>
                  </a:ext>
                </a:extLst>
              </p:cNvPr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4098;p38">
                <a:extLst>
                  <a:ext uri="{FF2B5EF4-FFF2-40B4-BE49-F238E27FC236}">
                    <a16:creationId xmlns:a16="http://schemas.microsoft.com/office/drawing/2014/main" id="{BADFFC79-5FF2-0643-99D6-97EB91346361}"/>
                  </a:ext>
                </a:extLst>
              </p:cNvPr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4099;p38">
                <a:extLst>
                  <a:ext uri="{FF2B5EF4-FFF2-40B4-BE49-F238E27FC236}">
                    <a16:creationId xmlns:a16="http://schemas.microsoft.com/office/drawing/2014/main" id="{3C9FFA93-932E-5E46-B641-3AEF5610AACD}"/>
                  </a:ext>
                </a:extLst>
              </p:cNvPr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4100;p38">
                <a:extLst>
                  <a:ext uri="{FF2B5EF4-FFF2-40B4-BE49-F238E27FC236}">
                    <a16:creationId xmlns:a16="http://schemas.microsoft.com/office/drawing/2014/main" id="{DBD18AD3-B261-3D46-9633-B5A7F595E9CA}"/>
                  </a:ext>
                </a:extLst>
              </p:cNvPr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4101;p38">
                <a:extLst>
                  <a:ext uri="{FF2B5EF4-FFF2-40B4-BE49-F238E27FC236}">
                    <a16:creationId xmlns:a16="http://schemas.microsoft.com/office/drawing/2014/main" id="{FDE375C0-0A22-B541-81F3-64042FE9E7A8}"/>
                  </a:ext>
                </a:extLst>
              </p:cNvPr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4102;p38">
                <a:extLst>
                  <a:ext uri="{FF2B5EF4-FFF2-40B4-BE49-F238E27FC236}">
                    <a16:creationId xmlns:a16="http://schemas.microsoft.com/office/drawing/2014/main" id="{846A0347-AC5D-5948-A9B3-65CBA625CDD7}"/>
                  </a:ext>
                </a:extLst>
              </p:cNvPr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4103;p38">
                <a:extLst>
                  <a:ext uri="{FF2B5EF4-FFF2-40B4-BE49-F238E27FC236}">
                    <a16:creationId xmlns:a16="http://schemas.microsoft.com/office/drawing/2014/main" id="{3F654867-CAAA-E84E-93EA-5CE372E4C4FB}"/>
                  </a:ext>
                </a:extLst>
              </p:cNvPr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4104;p38">
                <a:extLst>
                  <a:ext uri="{FF2B5EF4-FFF2-40B4-BE49-F238E27FC236}">
                    <a16:creationId xmlns:a16="http://schemas.microsoft.com/office/drawing/2014/main" id="{9539E623-2416-6F46-BE95-4119FD085507}"/>
                  </a:ext>
                </a:extLst>
              </p:cNvPr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7" name="Google Shape;4105;p38">
              <a:extLst>
                <a:ext uri="{FF2B5EF4-FFF2-40B4-BE49-F238E27FC236}">
                  <a16:creationId xmlns:a16="http://schemas.microsoft.com/office/drawing/2014/main" id="{8EEE712B-795C-1149-85C2-473A47041E65}"/>
                </a:ext>
              </a:extLst>
            </p:cNvPr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292" name="Google Shape;4106;p38">
                <a:extLst>
                  <a:ext uri="{FF2B5EF4-FFF2-40B4-BE49-F238E27FC236}">
                    <a16:creationId xmlns:a16="http://schemas.microsoft.com/office/drawing/2014/main" id="{75D1AE0F-EE89-B04D-96C9-837638F596BE}"/>
                  </a:ext>
                </a:extLst>
              </p:cNvPr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4107;p38">
                <a:extLst>
                  <a:ext uri="{FF2B5EF4-FFF2-40B4-BE49-F238E27FC236}">
                    <a16:creationId xmlns:a16="http://schemas.microsoft.com/office/drawing/2014/main" id="{21158DDF-C918-C444-B4D5-7AFDDADFF4FA}"/>
                  </a:ext>
                </a:extLst>
              </p:cNvPr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4108;p38">
                <a:extLst>
                  <a:ext uri="{FF2B5EF4-FFF2-40B4-BE49-F238E27FC236}">
                    <a16:creationId xmlns:a16="http://schemas.microsoft.com/office/drawing/2014/main" id="{CEF58995-8A95-AB4D-8187-822A2383CFCA}"/>
                  </a:ext>
                </a:extLst>
              </p:cNvPr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4109;p38">
                <a:extLst>
                  <a:ext uri="{FF2B5EF4-FFF2-40B4-BE49-F238E27FC236}">
                    <a16:creationId xmlns:a16="http://schemas.microsoft.com/office/drawing/2014/main" id="{FBE8ECD8-349C-184D-8AA1-D7C2357249D1}"/>
                  </a:ext>
                </a:extLst>
              </p:cNvPr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4110;p38">
                <a:extLst>
                  <a:ext uri="{FF2B5EF4-FFF2-40B4-BE49-F238E27FC236}">
                    <a16:creationId xmlns:a16="http://schemas.microsoft.com/office/drawing/2014/main" id="{4F999D52-28A3-E748-B0EF-3C107AF415A7}"/>
                  </a:ext>
                </a:extLst>
              </p:cNvPr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4111;p38">
                <a:extLst>
                  <a:ext uri="{FF2B5EF4-FFF2-40B4-BE49-F238E27FC236}">
                    <a16:creationId xmlns:a16="http://schemas.microsoft.com/office/drawing/2014/main" id="{59B52793-F52D-A844-9E2B-A2426ED14C40}"/>
                  </a:ext>
                </a:extLst>
              </p:cNvPr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4112;p38">
                <a:extLst>
                  <a:ext uri="{FF2B5EF4-FFF2-40B4-BE49-F238E27FC236}">
                    <a16:creationId xmlns:a16="http://schemas.microsoft.com/office/drawing/2014/main" id="{00AF9DAE-2842-6143-AC28-96932712287C}"/>
                  </a:ext>
                </a:extLst>
              </p:cNvPr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4113;p38">
                <a:extLst>
                  <a:ext uri="{FF2B5EF4-FFF2-40B4-BE49-F238E27FC236}">
                    <a16:creationId xmlns:a16="http://schemas.microsoft.com/office/drawing/2014/main" id="{CC0CBAA5-C0EF-EF4C-80BB-F8EDE9EDE873}"/>
                  </a:ext>
                </a:extLst>
              </p:cNvPr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4114;p38">
                <a:extLst>
                  <a:ext uri="{FF2B5EF4-FFF2-40B4-BE49-F238E27FC236}">
                    <a16:creationId xmlns:a16="http://schemas.microsoft.com/office/drawing/2014/main" id="{3A95475D-32BF-1542-BCAE-12551F83291E}"/>
                  </a:ext>
                </a:extLst>
              </p:cNvPr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4115;p38">
                <a:extLst>
                  <a:ext uri="{FF2B5EF4-FFF2-40B4-BE49-F238E27FC236}">
                    <a16:creationId xmlns:a16="http://schemas.microsoft.com/office/drawing/2014/main" id="{5C5CB16A-B248-C743-B33B-E151BD619BA0}"/>
                  </a:ext>
                </a:extLst>
              </p:cNvPr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4116;p38">
                <a:extLst>
                  <a:ext uri="{FF2B5EF4-FFF2-40B4-BE49-F238E27FC236}">
                    <a16:creationId xmlns:a16="http://schemas.microsoft.com/office/drawing/2014/main" id="{0E3573D0-1500-B440-A703-DCD973051A3E}"/>
                  </a:ext>
                </a:extLst>
              </p:cNvPr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4117;p38">
                <a:extLst>
                  <a:ext uri="{FF2B5EF4-FFF2-40B4-BE49-F238E27FC236}">
                    <a16:creationId xmlns:a16="http://schemas.microsoft.com/office/drawing/2014/main" id="{44A97FFE-0972-5544-8E9F-AA81321FECAF}"/>
                  </a:ext>
                </a:extLst>
              </p:cNvPr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4118;p38">
                <a:extLst>
                  <a:ext uri="{FF2B5EF4-FFF2-40B4-BE49-F238E27FC236}">
                    <a16:creationId xmlns:a16="http://schemas.microsoft.com/office/drawing/2014/main" id="{A8DFF8BD-5397-3C47-AB9E-D1C64DB6DC58}"/>
                  </a:ext>
                </a:extLst>
              </p:cNvPr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4119;p38">
                <a:extLst>
                  <a:ext uri="{FF2B5EF4-FFF2-40B4-BE49-F238E27FC236}">
                    <a16:creationId xmlns:a16="http://schemas.microsoft.com/office/drawing/2014/main" id="{08C008E8-1A40-B145-9636-682334D7B683}"/>
                  </a:ext>
                </a:extLst>
              </p:cNvPr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4120;p38">
                <a:extLst>
                  <a:ext uri="{FF2B5EF4-FFF2-40B4-BE49-F238E27FC236}">
                    <a16:creationId xmlns:a16="http://schemas.microsoft.com/office/drawing/2014/main" id="{4E044A30-34BB-4740-8DBD-645C30798A44}"/>
                  </a:ext>
                </a:extLst>
              </p:cNvPr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4121;p38">
                <a:extLst>
                  <a:ext uri="{FF2B5EF4-FFF2-40B4-BE49-F238E27FC236}">
                    <a16:creationId xmlns:a16="http://schemas.microsoft.com/office/drawing/2014/main" id="{3820A70B-FDF3-D048-A86B-0165854D1A64}"/>
                  </a:ext>
                </a:extLst>
              </p:cNvPr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8" name="Google Shape;4122;p38">
              <a:extLst>
                <a:ext uri="{FF2B5EF4-FFF2-40B4-BE49-F238E27FC236}">
                  <a16:creationId xmlns:a16="http://schemas.microsoft.com/office/drawing/2014/main" id="{C9766C46-7A35-7A46-B6E4-744582115B98}"/>
                </a:ext>
              </a:extLst>
            </p:cNvPr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276" name="Google Shape;4123;p38">
                <a:extLst>
                  <a:ext uri="{FF2B5EF4-FFF2-40B4-BE49-F238E27FC236}">
                    <a16:creationId xmlns:a16="http://schemas.microsoft.com/office/drawing/2014/main" id="{14821C43-B19A-AD49-B287-9BAC9FA8FA6B}"/>
                  </a:ext>
                </a:extLst>
              </p:cNvPr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4124;p38">
                <a:extLst>
                  <a:ext uri="{FF2B5EF4-FFF2-40B4-BE49-F238E27FC236}">
                    <a16:creationId xmlns:a16="http://schemas.microsoft.com/office/drawing/2014/main" id="{F2F29B66-5CA3-BF40-ADFD-224574765F13}"/>
                  </a:ext>
                </a:extLst>
              </p:cNvPr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4125;p38">
                <a:extLst>
                  <a:ext uri="{FF2B5EF4-FFF2-40B4-BE49-F238E27FC236}">
                    <a16:creationId xmlns:a16="http://schemas.microsoft.com/office/drawing/2014/main" id="{8FBF57A1-64C1-2F4A-9F01-104377C4EBDF}"/>
                  </a:ext>
                </a:extLst>
              </p:cNvPr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4126;p38">
                <a:extLst>
                  <a:ext uri="{FF2B5EF4-FFF2-40B4-BE49-F238E27FC236}">
                    <a16:creationId xmlns:a16="http://schemas.microsoft.com/office/drawing/2014/main" id="{BB07BEEE-919B-304C-A9F7-1A9EC860EE9B}"/>
                  </a:ext>
                </a:extLst>
              </p:cNvPr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4127;p38">
                <a:extLst>
                  <a:ext uri="{FF2B5EF4-FFF2-40B4-BE49-F238E27FC236}">
                    <a16:creationId xmlns:a16="http://schemas.microsoft.com/office/drawing/2014/main" id="{4CC0D6B3-FB3D-014A-9BBA-F8FFA0366B49}"/>
                  </a:ext>
                </a:extLst>
              </p:cNvPr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4128;p38">
                <a:extLst>
                  <a:ext uri="{FF2B5EF4-FFF2-40B4-BE49-F238E27FC236}">
                    <a16:creationId xmlns:a16="http://schemas.microsoft.com/office/drawing/2014/main" id="{A1916DE5-FEFB-1B4A-B140-9CEA621644EC}"/>
                  </a:ext>
                </a:extLst>
              </p:cNvPr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4129;p38">
                <a:extLst>
                  <a:ext uri="{FF2B5EF4-FFF2-40B4-BE49-F238E27FC236}">
                    <a16:creationId xmlns:a16="http://schemas.microsoft.com/office/drawing/2014/main" id="{DE0FD997-B548-564C-A6F3-DA4405D53F0A}"/>
                  </a:ext>
                </a:extLst>
              </p:cNvPr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4130;p38">
                <a:extLst>
                  <a:ext uri="{FF2B5EF4-FFF2-40B4-BE49-F238E27FC236}">
                    <a16:creationId xmlns:a16="http://schemas.microsoft.com/office/drawing/2014/main" id="{9BDC9569-5A65-8A4E-B2BF-9078A26D872B}"/>
                  </a:ext>
                </a:extLst>
              </p:cNvPr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4131;p38">
                <a:extLst>
                  <a:ext uri="{FF2B5EF4-FFF2-40B4-BE49-F238E27FC236}">
                    <a16:creationId xmlns:a16="http://schemas.microsoft.com/office/drawing/2014/main" id="{70E4D5A6-AE2D-7B44-A098-894AC820BF80}"/>
                  </a:ext>
                </a:extLst>
              </p:cNvPr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4132;p38">
                <a:extLst>
                  <a:ext uri="{FF2B5EF4-FFF2-40B4-BE49-F238E27FC236}">
                    <a16:creationId xmlns:a16="http://schemas.microsoft.com/office/drawing/2014/main" id="{580FCC95-896F-CD4A-B31A-EE5A74D83C30}"/>
                  </a:ext>
                </a:extLst>
              </p:cNvPr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4133;p38">
                <a:extLst>
                  <a:ext uri="{FF2B5EF4-FFF2-40B4-BE49-F238E27FC236}">
                    <a16:creationId xmlns:a16="http://schemas.microsoft.com/office/drawing/2014/main" id="{B92AF9C1-C924-184A-9A9D-CD218E3C57FD}"/>
                  </a:ext>
                </a:extLst>
              </p:cNvPr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4134;p38">
                <a:extLst>
                  <a:ext uri="{FF2B5EF4-FFF2-40B4-BE49-F238E27FC236}">
                    <a16:creationId xmlns:a16="http://schemas.microsoft.com/office/drawing/2014/main" id="{B46D15D1-7FF6-6A45-BFC7-3C6D2E378470}"/>
                  </a:ext>
                </a:extLst>
              </p:cNvPr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4135;p38">
                <a:extLst>
                  <a:ext uri="{FF2B5EF4-FFF2-40B4-BE49-F238E27FC236}">
                    <a16:creationId xmlns:a16="http://schemas.microsoft.com/office/drawing/2014/main" id="{7431B791-89E8-0A4A-BF84-F8A9D1A58456}"/>
                  </a:ext>
                </a:extLst>
              </p:cNvPr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4136;p38">
                <a:extLst>
                  <a:ext uri="{FF2B5EF4-FFF2-40B4-BE49-F238E27FC236}">
                    <a16:creationId xmlns:a16="http://schemas.microsoft.com/office/drawing/2014/main" id="{87C92CB2-E8ED-5D43-AFC6-AB483B278C56}"/>
                  </a:ext>
                </a:extLst>
              </p:cNvPr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4137;p38">
                <a:extLst>
                  <a:ext uri="{FF2B5EF4-FFF2-40B4-BE49-F238E27FC236}">
                    <a16:creationId xmlns:a16="http://schemas.microsoft.com/office/drawing/2014/main" id="{05F8424C-1BAD-5B4E-8AA5-3352B53068F8}"/>
                  </a:ext>
                </a:extLst>
              </p:cNvPr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4138;p38">
                <a:extLst>
                  <a:ext uri="{FF2B5EF4-FFF2-40B4-BE49-F238E27FC236}">
                    <a16:creationId xmlns:a16="http://schemas.microsoft.com/office/drawing/2014/main" id="{A412BB65-8D09-BC41-96DD-1834D4D489BD}"/>
                  </a:ext>
                </a:extLst>
              </p:cNvPr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" name="Google Shape;4139;p38">
              <a:extLst>
                <a:ext uri="{FF2B5EF4-FFF2-40B4-BE49-F238E27FC236}">
                  <a16:creationId xmlns:a16="http://schemas.microsoft.com/office/drawing/2014/main" id="{8AA8D1E5-7FAC-1647-87A7-A5C424EA1AFF}"/>
                </a:ext>
              </a:extLst>
            </p:cNvPr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260" name="Google Shape;4140;p38">
                <a:extLst>
                  <a:ext uri="{FF2B5EF4-FFF2-40B4-BE49-F238E27FC236}">
                    <a16:creationId xmlns:a16="http://schemas.microsoft.com/office/drawing/2014/main" id="{4D21F684-78B2-DA46-A670-D26395ECC399}"/>
                  </a:ext>
                </a:extLst>
              </p:cNvPr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4141;p38">
                <a:extLst>
                  <a:ext uri="{FF2B5EF4-FFF2-40B4-BE49-F238E27FC236}">
                    <a16:creationId xmlns:a16="http://schemas.microsoft.com/office/drawing/2014/main" id="{F6DC3CD7-2B23-194A-A722-162451E243A9}"/>
                  </a:ext>
                </a:extLst>
              </p:cNvPr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4142;p38">
                <a:extLst>
                  <a:ext uri="{FF2B5EF4-FFF2-40B4-BE49-F238E27FC236}">
                    <a16:creationId xmlns:a16="http://schemas.microsoft.com/office/drawing/2014/main" id="{D9ED5938-7775-E947-A2C1-1331F27DF97E}"/>
                  </a:ext>
                </a:extLst>
              </p:cNvPr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4143;p38">
                <a:extLst>
                  <a:ext uri="{FF2B5EF4-FFF2-40B4-BE49-F238E27FC236}">
                    <a16:creationId xmlns:a16="http://schemas.microsoft.com/office/drawing/2014/main" id="{8B21BB1C-BFAD-5748-AB9F-52CFDA4701D4}"/>
                  </a:ext>
                </a:extLst>
              </p:cNvPr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4144;p38">
                <a:extLst>
                  <a:ext uri="{FF2B5EF4-FFF2-40B4-BE49-F238E27FC236}">
                    <a16:creationId xmlns:a16="http://schemas.microsoft.com/office/drawing/2014/main" id="{FEC696B5-BAE2-FC40-97F4-96391FA47753}"/>
                  </a:ext>
                </a:extLst>
              </p:cNvPr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4145;p38">
                <a:extLst>
                  <a:ext uri="{FF2B5EF4-FFF2-40B4-BE49-F238E27FC236}">
                    <a16:creationId xmlns:a16="http://schemas.microsoft.com/office/drawing/2014/main" id="{720BEEEA-6D91-0043-9CCA-464D39C977D9}"/>
                  </a:ext>
                </a:extLst>
              </p:cNvPr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4146;p38">
                <a:extLst>
                  <a:ext uri="{FF2B5EF4-FFF2-40B4-BE49-F238E27FC236}">
                    <a16:creationId xmlns:a16="http://schemas.microsoft.com/office/drawing/2014/main" id="{EEF1E112-499C-2C4C-97D9-2715ABB828F0}"/>
                  </a:ext>
                </a:extLst>
              </p:cNvPr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4147;p38">
                <a:extLst>
                  <a:ext uri="{FF2B5EF4-FFF2-40B4-BE49-F238E27FC236}">
                    <a16:creationId xmlns:a16="http://schemas.microsoft.com/office/drawing/2014/main" id="{FCC82AF3-21DB-1C45-B6AD-5FE0BF542CD9}"/>
                  </a:ext>
                </a:extLst>
              </p:cNvPr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4148;p38">
                <a:extLst>
                  <a:ext uri="{FF2B5EF4-FFF2-40B4-BE49-F238E27FC236}">
                    <a16:creationId xmlns:a16="http://schemas.microsoft.com/office/drawing/2014/main" id="{94955A1A-ECA7-3547-86AA-09046972C6C1}"/>
                  </a:ext>
                </a:extLst>
              </p:cNvPr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4149;p38">
                <a:extLst>
                  <a:ext uri="{FF2B5EF4-FFF2-40B4-BE49-F238E27FC236}">
                    <a16:creationId xmlns:a16="http://schemas.microsoft.com/office/drawing/2014/main" id="{0FA2FB85-0046-E240-BAF7-F6D3E62ED201}"/>
                  </a:ext>
                </a:extLst>
              </p:cNvPr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4150;p38">
                <a:extLst>
                  <a:ext uri="{FF2B5EF4-FFF2-40B4-BE49-F238E27FC236}">
                    <a16:creationId xmlns:a16="http://schemas.microsoft.com/office/drawing/2014/main" id="{F9248767-96DC-9243-BF7E-024B8F5DC009}"/>
                  </a:ext>
                </a:extLst>
              </p:cNvPr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4151;p38">
                <a:extLst>
                  <a:ext uri="{FF2B5EF4-FFF2-40B4-BE49-F238E27FC236}">
                    <a16:creationId xmlns:a16="http://schemas.microsoft.com/office/drawing/2014/main" id="{16BB5F41-2D38-7B43-8772-DDF7ECFA84DF}"/>
                  </a:ext>
                </a:extLst>
              </p:cNvPr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4152;p38">
                <a:extLst>
                  <a:ext uri="{FF2B5EF4-FFF2-40B4-BE49-F238E27FC236}">
                    <a16:creationId xmlns:a16="http://schemas.microsoft.com/office/drawing/2014/main" id="{22762596-3AB2-CF4A-A238-5C24D87E58C9}"/>
                  </a:ext>
                </a:extLst>
              </p:cNvPr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4153;p38">
                <a:extLst>
                  <a:ext uri="{FF2B5EF4-FFF2-40B4-BE49-F238E27FC236}">
                    <a16:creationId xmlns:a16="http://schemas.microsoft.com/office/drawing/2014/main" id="{9E264FCF-76A2-5F41-90B6-443CA844B465}"/>
                  </a:ext>
                </a:extLst>
              </p:cNvPr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4154;p38">
                <a:extLst>
                  <a:ext uri="{FF2B5EF4-FFF2-40B4-BE49-F238E27FC236}">
                    <a16:creationId xmlns:a16="http://schemas.microsoft.com/office/drawing/2014/main" id="{63DC8671-C33F-C94C-B3E7-22CD6B132468}"/>
                  </a:ext>
                </a:extLst>
              </p:cNvPr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4155;p38">
                <a:extLst>
                  <a:ext uri="{FF2B5EF4-FFF2-40B4-BE49-F238E27FC236}">
                    <a16:creationId xmlns:a16="http://schemas.microsoft.com/office/drawing/2014/main" id="{54F02042-C6FD-EF44-BE01-C08A5BF6FAC9}"/>
                  </a:ext>
                </a:extLst>
              </p:cNvPr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0" name="Google Shape;4156;p38">
              <a:extLst>
                <a:ext uri="{FF2B5EF4-FFF2-40B4-BE49-F238E27FC236}">
                  <a16:creationId xmlns:a16="http://schemas.microsoft.com/office/drawing/2014/main" id="{BC36E20A-3A02-014A-9B3D-9C7DFDBD1015}"/>
                </a:ext>
              </a:extLst>
            </p:cNvPr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244" name="Google Shape;4157;p38">
                <a:extLst>
                  <a:ext uri="{FF2B5EF4-FFF2-40B4-BE49-F238E27FC236}">
                    <a16:creationId xmlns:a16="http://schemas.microsoft.com/office/drawing/2014/main" id="{F4CDD10B-BB76-0446-AE8A-CA39C82390EB}"/>
                  </a:ext>
                </a:extLst>
              </p:cNvPr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4158;p38">
                <a:extLst>
                  <a:ext uri="{FF2B5EF4-FFF2-40B4-BE49-F238E27FC236}">
                    <a16:creationId xmlns:a16="http://schemas.microsoft.com/office/drawing/2014/main" id="{2430A4DD-4F5A-B24E-999E-8FF0693DC405}"/>
                  </a:ext>
                </a:extLst>
              </p:cNvPr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4159;p38">
                <a:extLst>
                  <a:ext uri="{FF2B5EF4-FFF2-40B4-BE49-F238E27FC236}">
                    <a16:creationId xmlns:a16="http://schemas.microsoft.com/office/drawing/2014/main" id="{08FBE95C-7469-B746-A62E-14440618016D}"/>
                  </a:ext>
                </a:extLst>
              </p:cNvPr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4160;p38">
                <a:extLst>
                  <a:ext uri="{FF2B5EF4-FFF2-40B4-BE49-F238E27FC236}">
                    <a16:creationId xmlns:a16="http://schemas.microsoft.com/office/drawing/2014/main" id="{8E65EB09-C37D-3345-93AA-F435DCC00775}"/>
                  </a:ext>
                </a:extLst>
              </p:cNvPr>
              <p:cNvSpPr/>
              <p:nvPr/>
            </p:nvSpPr>
            <p:spPr>
              <a:xfrm>
                <a:off x="4981586" y="4526565"/>
                <a:ext cx="664505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4161;p38">
                <a:extLst>
                  <a:ext uri="{FF2B5EF4-FFF2-40B4-BE49-F238E27FC236}">
                    <a16:creationId xmlns:a16="http://schemas.microsoft.com/office/drawing/2014/main" id="{F275675F-A6AE-504E-B07C-F9480FED467A}"/>
                  </a:ext>
                </a:extLst>
              </p:cNvPr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4162;p38">
                <a:extLst>
                  <a:ext uri="{FF2B5EF4-FFF2-40B4-BE49-F238E27FC236}">
                    <a16:creationId xmlns:a16="http://schemas.microsoft.com/office/drawing/2014/main" id="{9A4D8CDF-821B-0E4C-9614-4CB253B0BFB5}"/>
                  </a:ext>
                </a:extLst>
              </p:cNvPr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4163;p38">
                <a:extLst>
                  <a:ext uri="{FF2B5EF4-FFF2-40B4-BE49-F238E27FC236}">
                    <a16:creationId xmlns:a16="http://schemas.microsoft.com/office/drawing/2014/main" id="{CFEEAF74-60E8-C942-A729-1607BBF2B256}"/>
                  </a:ext>
                </a:extLst>
              </p:cNvPr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4164;p38">
                <a:extLst>
                  <a:ext uri="{FF2B5EF4-FFF2-40B4-BE49-F238E27FC236}">
                    <a16:creationId xmlns:a16="http://schemas.microsoft.com/office/drawing/2014/main" id="{11BFC397-4AB0-524B-B312-AA3D48CF0AF5}"/>
                  </a:ext>
                </a:extLst>
              </p:cNvPr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4165;p38">
                <a:extLst>
                  <a:ext uri="{FF2B5EF4-FFF2-40B4-BE49-F238E27FC236}">
                    <a16:creationId xmlns:a16="http://schemas.microsoft.com/office/drawing/2014/main" id="{C675F2E6-C9D1-A248-91CC-B594C930ED91}"/>
                  </a:ext>
                </a:extLst>
              </p:cNvPr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4166;p38">
                <a:extLst>
                  <a:ext uri="{FF2B5EF4-FFF2-40B4-BE49-F238E27FC236}">
                    <a16:creationId xmlns:a16="http://schemas.microsoft.com/office/drawing/2014/main" id="{02D0E4A7-6C2A-3841-838E-D80B4ED41ED6}"/>
                  </a:ext>
                </a:extLst>
              </p:cNvPr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4167;p38">
                <a:extLst>
                  <a:ext uri="{FF2B5EF4-FFF2-40B4-BE49-F238E27FC236}">
                    <a16:creationId xmlns:a16="http://schemas.microsoft.com/office/drawing/2014/main" id="{81455F40-3482-4044-AB0E-2A6F29B16DD2}"/>
                  </a:ext>
                </a:extLst>
              </p:cNvPr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4168;p38">
                <a:extLst>
                  <a:ext uri="{FF2B5EF4-FFF2-40B4-BE49-F238E27FC236}">
                    <a16:creationId xmlns:a16="http://schemas.microsoft.com/office/drawing/2014/main" id="{46A067D9-83D6-CE47-BD5A-96176FDBD3C2}"/>
                  </a:ext>
                </a:extLst>
              </p:cNvPr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4169;p38">
                <a:extLst>
                  <a:ext uri="{FF2B5EF4-FFF2-40B4-BE49-F238E27FC236}">
                    <a16:creationId xmlns:a16="http://schemas.microsoft.com/office/drawing/2014/main" id="{014886D2-9617-BB47-BC12-600FFC4D1932}"/>
                  </a:ext>
                </a:extLst>
              </p:cNvPr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4170;p38">
                <a:extLst>
                  <a:ext uri="{FF2B5EF4-FFF2-40B4-BE49-F238E27FC236}">
                    <a16:creationId xmlns:a16="http://schemas.microsoft.com/office/drawing/2014/main" id="{6FEDA0A7-9514-6344-8E30-60F08D1E5A44}"/>
                  </a:ext>
                </a:extLst>
              </p:cNvPr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4171;p38">
                <a:extLst>
                  <a:ext uri="{FF2B5EF4-FFF2-40B4-BE49-F238E27FC236}">
                    <a16:creationId xmlns:a16="http://schemas.microsoft.com/office/drawing/2014/main" id="{2D0F9261-B37A-B248-B953-99B458F2789E}"/>
                  </a:ext>
                </a:extLst>
              </p:cNvPr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4172;p38">
                <a:extLst>
                  <a:ext uri="{FF2B5EF4-FFF2-40B4-BE49-F238E27FC236}">
                    <a16:creationId xmlns:a16="http://schemas.microsoft.com/office/drawing/2014/main" id="{22000938-4E2E-D54D-99DC-80DEDBCB31D0}"/>
                  </a:ext>
                </a:extLst>
              </p:cNvPr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1" name="Google Shape;4173;p38">
              <a:extLst>
                <a:ext uri="{FF2B5EF4-FFF2-40B4-BE49-F238E27FC236}">
                  <a16:creationId xmlns:a16="http://schemas.microsoft.com/office/drawing/2014/main" id="{896381CE-2565-0E4F-9EA7-4153A683E098}"/>
                </a:ext>
              </a:extLst>
            </p:cNvPr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227" name="Google Shape;4174;p38">
                <a:extLst>
                  <a:ext uri="{FF2B5EF4-FFF2-40B4-BE49-F238E27FC236}">
                    <a16:creationId xmlns:a16="http://schemas.microsoft.com/office/drawing/2014/main" id="{87203FE6-29C5-E545-86E4-E778EF1FD8BF}"/>
                  </a:ext>
                </a:extLst>
              </p:cNvPr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4175;p38">
                <a:extLst>
                  <a:ext uri="{FF2B5EF4-FFF2-40B4-BE49-F238E27FC236}">
                    <a16:creationId xmlns:a16="http://schemas.microsoft.com/office/drawing/2014/main" id="{DF882354-AF8A-CF4A-BA50-73CBB4FF739E}"/>
                  </a:ext>
                </a:extLst>
              </p:cNvPr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4176;p38">
                <a:extLst>
                  <a:ext uri="{FF2B5EF4-FFF2-40B4-BE49-F238E27FC236}">
                    <a16:creationId xmlns:a16="http://schemas.microsoft.com/office/drawing/2014/main" id="{D6E263DE-7D6E-394B-9C01-5318C99A7D9E}"/>
                  </a:ext>
                </a:extLst>
              </p:cNvPr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4177;p38">
                <a:extLst>
                  <a:ext uri="{FF2B5EF4-FFF2-40B4-BE49-F238E27FC236}">
                    <a16:creationId xmlns:a16="http://schemas.microsoft.com/office/drawing/2014/main" id="{AC3A1A64-A6F0-4645-A7F3-BECE2625E0BB}"/>
                  </a:ext>
                </a:extLst>
              </p:cNvPr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4178;p38">
                <a:extLst>
                  <a:ext uri="{FF2B5EF4-FFF2-40B4-BE49-F238E27FC236}">
                    <a16:creationId xmlns:a16="http://schemas.microsoft.com/office/drawing/2014/main" id="{7D3D60B6-88B8-A340-938A-6F79FD65DC95}"/>
                  </a:ext>
                </a:extLst>
              </p:cNvPr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4179;p38">
                <a:extLst>
                  <a:ext uri="{FF2B5EF4-FFF2-40B4-BE49-F238E27FC236}">
                    <a16:creationId xmlns:a16="http://schemas.microsoft.com/office/drawing/2014/main" id="{F9D1195D-E17A-4B49-8216-E3FB87CA8DB2}"/>
                  </a:ext>
                </a:extLst>
              </p:cNvPr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4180;p38">
                <a:extLst>
                  <a:ext uri="{FF2B5EF4-FFF2-40B4-BE49-F238E27FC236}">
                    <a16:creationId xmlns:a16="http://schemas.microsoft.com/office/drawing/2014/main" id="{30791D6D-830F-9542-A80C-4DBF5EDB7791}"/>
                  </a:ext>
                </a:extLst>
              </p:cNvPr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4181;p38">
                <a:extLst>
                  <a:ext uri="{FF2B5EF4-FFF2-40B4-BE49-F238E27FC236}">
                    <a16:creationId xmlns:a16="http://schemas.microsoft.com/office/drawing/2014/main" id="{90971E8C-7687-E44A-B021-70228ACEA550}"/>
                  </a:ext>
                </a:extLst>
              </p:cNvPr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4182;p38">
                <a:extLst>
                  <a:ext uri="{FF2B5EF4-FFF2-40B4-BE49-F238E27FC236}">
                    <a16:creationId xmlns:a16="http://schemas.microsoft.com/office/drawing/2014/main" id="{9CD80AE9-B52F-F645-9026-63366AC28D10}"/>
                  </a:ext>
                </a:extLst>
              </p:cNvPr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4183;p38">
                <a:extLst>
                  <a:ext uri="{FF2B5EF4-FFF2-40B4-BE49-F238E27FC236}">
                    <a16:creationId xmlns:a16="http://schemas.microsoft.com/office/drawing/2014/main" id="{BDA57740-A102-6D49-AB79-596FEEA18529}"/>
                  </a:ext>
                </a:extLst>
              </p:cNvPr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4184;p38">
                <a:extLst>
                  <a:ext uri="{FF2B5EF4-FFF2-40B4-BE49-F238E27FC236}">
                    <a16:creationId xmlns:a16="http://schemas.microsoft.com/office/drawing/2014/main" id="{E4053F13-4EAF-7B43-9CFE-78032FEA80CE}"/>
                  </a:ext>
                </a:extLst>
              </p:cNvPr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4185;p38">
                <a:extLst>
                  <a:ext uri="{FF2B5EF4-FFF2-40B4-BE49-F238E27FC236}">
                    <a16:creationId xmlns:a16="http://schemas.microsoft.com/office/drawing/2014/main" id="{4278C5B9-EDAB-8A49-B4FE-AD31F6BC0866}"/>
                  </a:ext>
                </a:extLst>
              </p:cNvPr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4186;p38">
                <a:extLst>
                  <a:ext uri="{FF2B5EF4-FFF2-40B4-BE49-F238E27FC236}">
                    <a16:creationId xmlns:a16="http://schemas.microsoft.com/office/drawing/2014/main" id="{28F61AE8-2A8A-EA46-B76F-E605CB360F68}"/>
                  </a:ext>
                </a:extLst>
              </p:cNvPr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4187;p38">
                <a:extLst>
                  <a:ext uri="{FF2B5EF4-FFF2-40B4-BE49-F238E27FC236}">
                    <a16:creationId xmlns:a16="http://schemas.microsoft.com/office/drawing/2014/main" id="{612B1305-AB89-4846-B6E7-F425C040E755}"/>
                  </a:ext>
                </a:extLst>
              </p:cNvPr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4188;p38">
                <a:extLst>
                  <a:ext uri="{FF2B5EF4-FFF2-40B4-BE49-F238E27FC236}">
                    <a16:creationId xmlns:a16="http://schemas.microsoft.com/office/drawing/2014/main" id="{8922FB36-39EA-FE42-87E1-272045D69CA8}"/>
                  </a:ext>
                </a:extLst>
              </p:cNvPr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4189;p38">
                <a:extLst>
                  <a:ext uri="{FF2B5EF4-FFF2-40B4-BE49-F238E27FC236}">
                    <a16:creationId xmlns:a16="http://schemas.microsoft.com/office/drawing/2014/main" id="{685955DB-ACBB-EB4D-8E68-F2DED4B6C430}"/>
                  </a:ext>
                </a:extLst>
              </p:cNvPr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4190;p38">
                <a:extLst>
                  <a:ext uri="{FF2B5EF4-FFF2-40B4-BE49-F238E27FC236}">
                    <a16:creationId xmlns:a16="http://schemas.microsoft.com/office/drawing/2014/main" id="{C2595F32-0DF3-8D41-8E23-3872CCF64D93}"/>
                  </a:ext>
                </a:extLst>
              </p:cNvPr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" name="Google Shape;4191;p38">
              <a:extLst>
                <a:ext uri="{FF2B5EF4-FFF2-40B4-BE49-F238E27FC236}">
                  <a16:creationId xmlns:a16="http://schemas.microsoft.com/office/drawing/2014/main" id="{B8458EEA-6940-5B4B-B9AF-8A116ABB1096}"/>
                </a:ext>
              </a:extLst>
            </p:cNvPr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211" name="Google Shape;4192;p38">
                <a:extLst>
                  <a:ext uri="{FF2B5EF4-FFF2-40B4-BE49-F238E27FC236}">
                    <a16:creationId xmlns:a16="http://schemas.microsoft.com/office/drawing/2014/main" id="{87C06692-9DBD-CC4A-9090-45B9C8C7D443}"/>
                  </a:ext>
                </a:extLst>
              </p:cNvPr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4193;p38">
                <a:extLst>
                  <a:ext uri="{FF2B5EF4-FFF2-40B4-BE49-F238E27FC236}">
                    <a16:creationId xmlns:a16="http://schemas.microsoft.com/office/drawing/2014/main" id="{C57699BA-E8A1-AF44-9239-85E2FB889DC5}"/>
                  </a:ext>
                </a:extLst>
              </p:cNvPr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4194;p38">
                <a:extLst>
                  <a:ext uri="{FF2B5EF4-FFF2-40B4-BE49-F238E27FC236}">
                    <a16:creationId xmlns:a16="http://schemas.microsoft.com/office/drawing/2014/main" id="{30A6B4F3-20BC-7147-8F04-72053DFA4433}"/>
                  </a:ext>
                </a:extLst>
              </p:cNvPr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4195;p38">
                <a:extLst>
                  <a:ext uri="{FF2B5EF4-FFF2-40B4-BE49-F238E27FC236}">
                    <a16:creationId xmlns:a16="http://schemas.microsoft.com/office/drawing/2014/main" id="{9617D52D-BB02-C54F-A406-4F6A45C03CD7}"/>
                  </a:ext>
                </a:extLst>
              </p:cNvPr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4196;p38">
                <a:extLst>
                  <a:ext uri="{FF2B5EF4-FFF2-40B4-BE49-F238E27FC236}">
                    <a16:creationId xmlns:a16="http://schemas.microsoft.com/office/drawing/2014/main" id="{086CC3F4-D500-B84A-8A2A-ECE35D93A82E}"/>
                  </a:ext>
                </a:extLst>
              </p:cNvPr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4197;p38">
                <a:extLst>
                  <a:ext uri="{FF2B5EF4-FFF2-40B4-BE49-F238E27FC236}">
                    <a16:creationId xmlns:a16="http://schemas.microsoft.com/office/drawing/2014/main" id="{71489870-8C65-FE41-A257-DC50EB440305}"/>
                  </a:ext>
                </a:extLst>
              </p:cNvPr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4198;p38">
                <a:extLst>
                  <a:ext uri="{FF2B5EF4-FFF2-40B4-BE49-F238E27FC236}">
                    <a16:creationId xmlns:a16="http://schemas.microsoft.com/office/drawing/2014/main" id="{92FD36D3-8FAD-1340-97C0-3C8E919CE165}"/>
                  </a:ext>
                </a:extLst>
              </p:cNvPr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4199;p38">
                <a:extLst>
                  <a:ext uri="{FF2B5EF4-FFF2-40B4-BE49-F238E27FC236}">
                    <a16:creationId xmlns:a16="http://schemas.microsoft.com/office/drawing/2014/main" id="{B17299CC-25AE-2044-A197-5A47D13F89F7}"/>
                  </a:ext>
                </a:extLst>
              </p:cNvPr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4200;p38">
                <a:extLst>
                  <a:ext uri="{FF2B5EF4-FFF2-40B4-BE49-F238E27FC236}">
                    <a16:creationId xmlns:a16="http://schemas.microsoft.com/office/drawing/2014/main" id="{0A9634BA-25F9-AF4F-AE6D-09D1B1476B15}"/>
                  </a:ext>
                </a:extLst>
              </p:cNvPr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4201;p38">
                <a:extLst>
                  <a:ext uri="{FF2B5EF4-FFF2-40B4-BE49-F238E27FC236}">
                    <a16:creationId xmlns:a16="http://schemas.microsoft.com/office/drawing/2014/main" id="{0720F336-C169-9D40-A115-10D53D1A0534}"/>
                  </a:ext>
                </a:extLst>
              </p:cNvPr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4202;p38">
                <a:extLst>
                  <a:ext uri="{FF2B5EF4-FFF2-40B4-BE49-F238E27FC236}">
                    <a16:creationId xmlns:a16="http://schemas.microsoft.com/office/drawing/2014/main" id="{CD25BF27-2FD3-FE4E-8B19-BBAAE9ECA4E2}"/>
                  </a:ext>
                </a:extLst>
              </p:cNvPr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4203;p38">
                <a:extLst>
                  <a:ext uri="{FF2B5EF4-FFF2-40B4-BE49-F238E27FC236}">
                    <a16:creationId xmlns:a16="http://schemas.microsoft.com/office/drawing/2014/main" id="{E82D6BC3-2C07-8642-BEAD-EB3880485494}"/>
                  </a:ext>
                </a:extLst>
              </p:cNvPr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4204;p38">
                <a:extLst>
                  <a:ext uri="{FF2B5EF4-FFF2-40B4-BE49-F238E27FC236}">
                    <a16:creationId xmlns:a16="http://schemas.microsoft.com/office/drawing/2014/main" id="{792F17CD-2029-6247-9C71-7A1689B31D5C}"/>
                  </a:ext>
                </a:extLst>
              </p:cNvPr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4205;p38">
                <a:extLst>
                  <a:ext uri="{FF2B5EF4-FFF2-40B4-BE49-F238E27FC236}">
                    <a16:creationId xmlns:a16="http://schemas.microsoft.com/office/drawing/2014/main" id="{FA57B7C6-5107-A042-9502-CC3A2A206752}"/>
                  </a:ext>
                </a:extLst>
              </p:cNvPr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4206;p38">
                <a:extLst>
                  <a:ext uri="{FF2B5EF4-FFF2-40B4-BE49-F238E27FC236}">
                    <a16:creationId xmlns:a16="http://schemas.microsoft.com/office/drawing/2014/main" id="{B469D0C4-B4EA-A64E-AEEE-455525027A0C}"/>
                  </a:ext>
                </a:extLst>
              </p:cNvPr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4207;p38">
                <a:extLst>
                  <a:ext uri="{FF2B5EF4-FFF2-40B4-BE49-F238E27FC236}">
                    <a16:creationId xmlns:a16="http://schemas.microsoft.com/office/drawing/2014/main" id="{C94319EB-B8F7-F144-84E0-E474052E0DE7}"/>
                  </a:ext>
                </a:extLst>
              </p:cNvPr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1" name="Google Shape;4243;p38">
              <a:extLst>
                <a:ext uri="{FF2B5EF4-FFF2-40B4-BE49-F238E27FC236}">
                  <a16:creationId xmlns:a16="http://schemas.microsoft.com/office/drawing/2014/main" id="{387F9368-BA30-D244-BA58-0F0E49D7AD40}"/>
                </a:ext>
              </a:extLst>
            </p:cNvPr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4244;p38">
              <a:extLst>
                <a:ext uri="{FF2B5EF4-FFF2-40B4-BE49-F238E27FC236}">
                  <a16:creationId xmlns:a16="http://schemas.microsoft.com/office/drawing/2014/main" id="{A446FB0A-6234-E54F-BCC6-F3E2C4A1075F}"/>
                </a:ext>
              </a:extLst>
            </p:cNvPr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rgbClr val="0958B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4245;p38">
              <a:extLst>
                <a:ext uri="{FF2B5EF4-FFF2-40B4-BE49-F238E27FC236}">
                  <a16:creationId xmlns:a16="http://schemas.microsoft.com/office/drawing/2014/main" id="{06EFC327-F471-CD45-BC8E-E434BDF54F9A}"/>
                </a:ext>
              </a:extLst>
            </p:cNvPr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0958B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4246;p38">
              <a:extLst>
                <a:ext uri="{FF2B5EF4-FFF2-40B4-BE49-F238E27FC236}">
                  <a16:creationId xmlns:a16="http://schemas.microsoft.com/office/drawing/2014/main" id="{17927296-F117-D14B-8FCB-A7D50F725EAB}"/>
                </a:ext>
              </a:extLst>
            </p:cNvPr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0958B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4247;p38">
              <a:extLst>
                <a:ext uri="{FF2B5EF4-FFF2-40B4-BE49-F238E27FC236}">
                  <a16:creationId xmlns:a16="http://schemas.microsoft.com/office/drawing/2014/main" id="{93777EA3-DC41-574D-9403-B219E9C9E012}"/>
                </a:ext>
              </a:extLst>
            </p:cNvPr>
            <p:cNvSpPr/>
            <p:nvPr/>
          </p:nvSpPr>
          <p:spPr>
            <a:xfrm rot="19798236">
              <a:off x="2958862" y="1416978"/>
              <a:ext cx="1040879" cy="1806999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4248;p38">
              <a:extLst>
                <a:ext uri="{FF2B5EF4-FFF2-40B4-BE49-F238E27FC236}">
                  <a16:creationId xmlns:a16="http://schemas.microsoft.com/office/drawing/2014/main" id="{DADF8990-3AC7-9544-A7F6-C2B1836614BD}"/>
                </a:ext>
              </a:extLst>
            </p:cNvPr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4249;p38">
              <a:extLst>
                <a:ext uri="{FF2B5EF4-FFF2-40B4-BE49-F238E27FC236}">
                  <a16:creationId xmlns:a16="http://schemas.microsoft.com/office/drawing/2014/main" id="{310E615A-844C-214F-A410-85305E64F6D4}"/>
                </a:ext>
              </a:extLst>
            </p:cNvPr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4250;p38">
              <a:extLst>
                <a:ext uri="{FF2B5EF4-FFF2-40B4-BE49-F238E27FC236}">
                  <a16:creationId xmlns:a16="http://schemas.microsoft.com/office/drawing/2014/main" id="{49D1BAF7-FA2D-524E-BC31-6DCB0A0991E0}"/>
                </a:ext>
              </a:extLst>
            </p:cNvPr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4251;p38">
              <a:extLst>
                <a:ext uri="{FF2B5EF4-FFF2-40B4-BE49-F238E27FC236}">
                  <a16:creationId xmlns:a16="http://schemas.microsoft.com/office/drawing/2014/main" id="{4ED4D929-40E4-DF4F-971C-F3FD2BD2EC63}"/>
                </a:ext>
              </a:extLst>
            </p:cNvPr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4252;p38">
              <a:extLst>
                <a:ext uri="{FF2B5EF4-FFF2-40B4-BE49-F238E27FC236}">
                  <a16:creationId xmlns:a16="http://schemas.microsoft.com/office/drawing/2014/main" id="{80784C83-E906-4741-ABAE-80AB4F0AEA87}"/>
                </a:ext>
              </a:extLst>
            </p:cNvPr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4253;p38">
              <a:extLst>
                <a:ext uri="{FF2B5EF4-FFF2-40B4-BE49-F238E27FC236}">
                  <a16:creationId xmlns:a16="http://schemas.microsoft.com/office/drawing/2014/main" id="{7A43B5B2-0BB2-9149-90AC-7B56D058CCD8}"/>
                </a:ext>
              </a:extLst>
            </p:cNvPr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4254;p38">
              <a:extLst>
                <a:ext uri="{FF2B5EF4-FFF2-40B4-BE49-F238E27FC236}">
                  <a16:creationId xmlns:a16="http://schemas.microsoft.com/office/drawing/2014/main" id="{525123A6-384E-544E-9FDC-58314F7D5D84}"/>
                </a:ext>
              </a:extLst>
            </p:cNvPr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4255;p38">
              <a:extLst>
                <a:ext uri="{FF2B5EF4-FFF2-40B4-BE49-F238E27FC236}">
                  <a16:creationId xmlns:a16="http://schemas.microsoft.com/office/drawing/2014/main" id="{22F356ED-FEB7-3745-BB32-6596A2DA7F3A}"/>
                </a:ext>
              </a:extLst>
            </p:cNvPr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2217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4"/>
          <p:cNvSpPr txBox="1">
            <a:spLocks noGrp="1"/>
          </p:cNvSpPr>
          <p:nvPr>
            <p:ph type="subTitle" idx="4294967295"/>
          </p:nvPr>
        </p:nvSpPr>
        <p:spPr>
          <a:xfrm>
            <a:off x="774606" y="174606"/>
            <a:ext cx="4551993" cy="689041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958B6"/>
                </a:solidFill>
                <a:sym typeface="Barlow"/>
              </a:rPr>
              <a:t>С чего всё началось?</a:t>
            </a:r>
            <a:br>
              <a:rPr lang="ru-RU" sz="3600" b="1" dirty="0">
                <a:solidFill>
                  <a:srgbClr val="0958B6"/>
                </a:solidFill>
                <a:sym typeface="Barlow"/>
              </a:rPr>
            </a:br>
            <a:endParaRPr sz="3600" b="1" dirty="0">
              <a:solidFill>
                <a:srgbClr val="0958B6"/>
              </a:solidFill>
            </a:endParaRPr>
          </a:p>
        </p:txBody>
      </p:sp>
      <p:sp>
        <p:nvSpPr>
          <p:cNvPr id="381" name="Google Shape;38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3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6F9716-4EA4-9E41-B3DA-779393088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4347" y="1301461"/>
            <a:ext cx="2667000" cy="1676400"/>
          </a:xfrm>
          <a:prstGeom prst="rect">
            <a:avLst/>
          </a:prstGeom>
          <a:noFill/>
        </p:spPr>
      </p:pic>
      <p:grpSp>
        <p:nvGrpSpPr>
          <p:cNvPr id="383" name="Google Shape;383;p14"/>
          <p:cNvGrpSpPr/>
          <p:nvPr/>
        </p:nvGrpSpPr>
        <p:grpSpPr>
          <a:xfrm>
            <a:off x="7856492" y="1963085"/>
            <a:ext cx="885996" cy="2673675"/>
            <a:chOff x="5678143" y="1151382"/>
            <a:chExt cx="345795" cy="1043508"/>
          </a:xfrm>
        </p:grpSpPr>
        <p:sp>
          <p:nvSpPr>
            <p:cNvPr id="384" name="Google Shape;384;p14"/>
            <p:cNvSpPr/>
            <p:nvPr/>
          </p:nvSpPr>
          <p:spPr>
            <a:xfrm>
              <a:off x="5678143" y="1995246"/>
              <a:ext cx="345795" cy="199644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5781662" y="1153715"/>
              <a:ext cx="174078" cy="254926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5776639" y="1337053"/>
              <a:ext cx="32518" cy="18836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5795186" y="1151382"/>
              <a:ext cx="83137" cy="102663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811517" y="1263498"/>
              <a:ext cx="102898" cy="115088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5781607" y="1300507"/>
              <a:ext cx="149918" cy="172167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5808246" y="1159602"/>
              <a:ext cx="110823" cy="136345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5812703" y="1158869"/>
              <a:ext cx="110779" cy="104694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5898276" y="1323720"/>
              <a:ext cx="74471" cy="246223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5831068" y="2061801"/>
              <a:ext cx="86995" cy="66513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5831514" y="2082973"/>
              <a:ext cx="86563" cy="44990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5764925" y="2047104"/>
              <a:ext cx="79862" cy="61873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5764880" y="2067438"/>
              <a:ext cx="79629" cy="41383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5777722" y="1472916"/>
              <a:ext cx="170454" cy="59556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5770564" y="1458904"/>
              <a:ext cx="181538" cy="396087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gradFill>
              <a:gsLst>
                <a:gs pos="0">
                  <a:srgbClr val="009BFD"/>
                </a:gs>
                <a:gs pos="50000">
                  <a:schemeClr val="accent1"/>
                </a:gs>
                <a:gs pos="100000">
                  <a:srgbClr val="0958B6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5895126" y="1321170"/>
              <a:ext cx="61010" cy="76023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5777141" y="1300603"/>
              <a:ext cx="50825" cy="53396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BEB5FBD-1CF2-A14C-8047-5EB7387E6F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249" y="863647"/>
            <a:ext cx="3930706" cy="40074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1368769"/>
            <a:ext cx="4615037" cy="182205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Исходные данные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Источники и факторы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11" name="Google Shape;4256;p38">
            <a:extLst>
              <a:ext uri="{FF2B5EF4-FFF2-40B4-BE49-F238E27FC236}">
                <a16:creationId xmlns:a16="http://schemas.microsoft.com/office/drawing/2014/main" id="{8407BABF-CA69-FB41-BF65-3EC5C1037A8E}"/>
              </a:ext>
            </a:extLst>
          </p:cNvPr>
          <p:cNvGrpSpPr/>
          <p:nvPr/>
        </p:nvGrpSpPr>
        <p:grpSpPr>
          <a:xfrm>
            <a:off x="5504507" y="449231"/>
            <a:ext cx="3225411" cy="3679914"/>
            <a:chOff x="2602525" y="317054"/>
            <a:chExt cx="4174283" cy="4762495"/>
          </a:xfrm>
        </p:grpSpPr>
        <p:sp>
          <p:nvSpPr>
            <p:cNvPr id="112" name="Google Shape;4257;p38">
              <a:extLst>
                <a:ext uri="{FF2B5EF4-FFF2-40B4-BE49-F238E27FC236}">
                  <a16:creationId xmlns:a16="http://schemas.microsoft.com/office/drawing/2014/main" id="{AF092B02-D71A-8045-A799-3B71C13A9992}"/>
                </a:ext>
              </a:extLst>
            </p:cNvPr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4258;p38">
              <a:extLst>
                <a:ext uri="{FF2B5EF4-FFF2-40B4-BE49-F238E27FC236}">
                  <a16:creationId xmlns:a16="http://schemas.microsoft.com/office/drawing/2014/main" id="{A399FF89-1F56-734A-9BD2-278B03E58043}"/>
                </a:ext>
              </a:extLst>
            </p:cNvPr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4259;p38">
              <a:extLst>
                <a:ext uri="{FF2B5EF4-FFF2-40B4-BE49-F238E27FC236}">
                  <a16:creationId xmlns:a16="http://schemas.microsoft.com/office/drawing/2014/main" id="{CC94E7D6-A87E-1341-B004-CFF543AE95FF}"/>
                </a:ext>
              </a:extLst>
            </p:cNvPr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4260;p38">
              <a:extLst>
                <a:ext uri="{FF2B5EF4-FFF2-40B4-BE49-F238E27FC236}">
                  <a16:creationId xmlns:a16="http://schemas.microsoft.com/office/drawing/2014/main" id="{FC91568F-D621-A342-967A-EF6806838C12}"/>
                </a:ext>
              </a:extLst>
            </p:cNvPr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4261;p38">
              <a:extLst>
                <a:ext uri="{FF2B5EF4-FFF2-40B4-BE49-F238E27FC236}">
                  <a16:creationId xmlns:a16="http://schemas.microsoft.com/office/drawing/2014/main" id="{78C13C66-4B3C-084F-9457-E235E62B74D6}"/>
                </a:ext>
              </a:extLst>
            </p:cNvPr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4262;p38">
              <a:extLst>
                <a:ext uri="{FF2B5EF4-FFF2-40B4-BE49-F238E27FC236}">
                  <a16:creationId xmlns:a16="http://schemas.microsoft.com/office/drawing/2014/main" id="{5F352E46-140A-B94A-B356-1FC91F267A3F}"/>
                </a:ext>
              </a:extLst>
            </p:cNvPr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4263;p38">
              <a:extLst>
                <a:ext uri="{FF2B5EF4-FFF2-40B4-BE49-F238E27FC236}">
                  <a16:creationId xmlns:a16="http://schemas.microsoft.com/office/drawing/2014/main" id="{03519706-408A-C540-A061-CDD685ABB8C5}"/>
                </a:ext>
              </a:extLst>
            </p:cNvPr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4264;p38">
              <a:extLst>
                <a:ext uri="{FF2B5EF4-FFF2-40B4-BE49-F238E27FC236}">
                  <a16:creationId xmlns:a16="http://schemas.microsoft.com/office/drawing/2014/main" id="{206198A2-C22B-0244-8268-67220B12AF81}"/>
                </a:ext>
              </a:extLst>
            </p:cNvPr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4265;p38">
              <a:extLst>
                <a:ext uri="{FF2B5EF4-FFF2-40B4-BE49-F238E27FC236}">
                  <a16:creationId xmlns:a16="http://schemas.microsoft.com/office/drawing/2014/main" id="{F29CD177-472B-EB42-875F-B7A45BE8CC5F}"/>
                </a:ext>
              </a:extLst>
            </p:cNvPr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4266;p38">
              <a:extLst>
                <a:ext uri="{FF2B5EF4-FFF2-40B4-BE49-F238E27FC236}">
                  <a16:creationId xmlns:a16="http://schemas.microsoft.com/office/drawing/2014/main" id="{0C6CCF2F-B887-3C49-94D6-A26FB679C64C}"/>
                </a:ext>
              </a:extLst>
            </p:cNvPr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4267;p38">
              <a:extLst>
                <a:ext uri="{FF2B5EF4-FFF2-40B4-BE49-F238E27FC236}">
                  <a16:creationId xmlns:a16="http://schemas.microsoft.com/office/drawing/2014/main" id="{8DF731C4-9B6D-2942-8243-43C2B50B5B8D}"/>
                </a:ext>
              </a:extLst>
            </p:cNvPr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4268;p38">
              <a:extLst>
                <a:ext uri="{FF2B5EF4-FFF2-40B4-BE49-F238E27FC236}">
                  <a16:creationId xmlns:a16="http://schemas.microsoft.com/office/drawing/2014/main" id="{4149E6BD-0247-3E4C-B38C-DEA05FEDDF6C}"/>
                </a:ext>
              </a:extLst>
            </p:cNvPr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4269;p38">
              <a:extLst>
                <a:ext uri="{FF2B5EF4-FFF2-40B4-BE49-F238E27FC236}">
                  <a16:creationId xmlns:a16="http://schemas.microsoft.com/office/drawing/2014/main" id="{E992C164-2A46-344B-BA1F-5FFA8B7967A0}"/>
                </a:ext>
              </a:extLst>
            </p:cNvPr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4270;p38">
              <a:extLst>
                <a:ext uri="{FF2B5EF4-FFF2-40B4-BE49-F238E27FC236}">
                  <a16:creationId xmlns:a16="http://schemas.microsoft.com/office/drawing/2014/main" id="{93F25700-706C-4B47-85D0-3FE70FBFA560}"/>
                </a:ext>
              </a:extLst>
            </p:cNvPr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4271;p38">
              <a:extLst>
                <a:ext uri="{FF2B5EF4-FFF2-40B4-BE49-F238E27FC236}">
                  <a16:creationId xmlns:a16="http://schemas.microsoft.com/office/drawing/2014/main" id="{C025BB00-A270-6D41-B6BB-831DC4224644}"/>
                </a:ext>
              </a:extLst>
            </p:cNvPr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4272;p38">
              <a:extLst>
                <a:ext uri="{FF2B5EF4-FFF2-40B4-BE49-F238E27FC236}">
                  <a16:creationId xmlns:a16="http://schemas.microsoft.com/office/drawing/2014/main" id="{35B530A4-B529-2C47-869F-E6E7C91C003E}"/>
                </a:ext>
              </a:extLst>
            </p:cNvPr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4273;p38">
              <a:extLst>
                <a:ext uri="{FF2B5EF4-FFF2-40B4-BE49-F238E27FC236}">
                  <a16:creationId xmlns:a16="http://schemas.microsoft.com/office/drawing/2014/main" id="{37364CED-8BEC-0E4B-97C7-335DE9B570CB}"/>
                </a:ext>
              </a:extLst>
            </p:cNvPr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4274;p38">
              <a:extLst>
                <a:ext uri="{FF2B5EF4-FFF2-40B4-BE49-F238E27FC236}">
                  <a16:creationId xmlns:a16="http://schemas.microsoft.com/office/drawing/2014/main" id="{99069E6D-D107-224A-990E-5D5B28B938C2}"/>
                </a:ext>
              </a:extLst>
            </p:cNvPr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4275;p38">
              <a:extLst>
                <a:ext uri="{FF2B5EF4-FFF2-40B4-BE49-F238E27FC236}">
                  <a16:creationId xmlns:a16="http://schemas.microsoft.com/office/drawing/2014/main" id="{FB82C8E2-CEEF-6A44-9460-CE6B70132928}"/>
                </a:ext>
              </a:extLst>
            </p:cNvPr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4276;p38">
              <a:extLst>
                <a:ext uri="{FF2B5EF4-FFF2-40B4-BE49-F238E27FC236}">
                  <a16:creationId xmlns:a16="http://schemas.microsoft.com/office/drawing/2014/main" id="{C4E4BC7C-9499-5247-A5D8-813B6972FC60}"/>
                </a:ext>
              </a:extLst>
            </p:cNvPr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4277;p38">
              <a:extLst>
                <a:ext uri="{FF2B5EF4-FFF2-40B4-BE49-F238E27FC236}">
                  <a16:creationId xmlns:a16="http://schemas.microsoft.com/office/drawing/2014/main" id="{801EBEF4-E0EF-7F49-B04A-54A1A4B3DBD2}"/>
                </a:ext>
              </a:extLst>
            </p:cNvPr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4278;p38">
              <a:extLst>
                <a:ext uri="{FF2B5EF4-FFF2-40B4-BE49-F238E27FC236}">
                  <a16:creationId xmlns:a16="http://schemas.microsoft.com/office/drawing/2014/main" id="{35FAE22B-4EF5-7546-BAAB-821AEBF1CEAB}"/>
                </a:ext>
              </a:extLst>
            </p:cNvPr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4279;p38">
              <a:extLst>
                <a:ext uri="{FF2B5EF4-FFF2-40B4-BE49-F238E27FC236}">
                  <a16:creationId xmlns:a16="http://schemas.microsoft.com/office/drawing/2014/main" id="{A3A799ED-C00B-3F41-9D3E-DEE55512DB81}"/>
                </a:ext>
              </a:extLst>
            </p:cNvPr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4280;p38">
              <a:extLst>
                <a:ext uri="{FF2B5EF4-FFF2-40B4-BE49-F238E27FC236}">
                  <a16:creationId xmlns:a16="http://schemas.microsoft.com/office/drawing/2014/main" id="{92CE8C7E-1EC8-F747-AA3B-70B06EE20D77}"/>
                </a:ext>
              </a:extLst>
            </p:cNvPr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4281;p38">
              <a:extLst>
                <a:ext uri="{FF2B5EF4-FFF2-40B4-BE49-F238E27FC236}">
                  <a16:creationId xmlns:a16="http://schemas.microsoft.com/office/drawing/2014/main" id="{ACBC9206-70B6-4942-88DF-C738E82E74DA}"/>
                </a:ext>
              </a:extLst>
            </p:cNvPr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4282;p38">
              <a:extLst>
                <a:ext uri="{FF2B5EF4-FFF2-40B4-BE49-F238E27FC236}">
                  <a16:creationId xmlns:a16="http://schemas.microsoft.com/office/drawing/2014/main" id="{2E6BA687-0D85-7D47-9810-C43388202ADF}"/>
                </a:ext>
              </a:extLst>
            </p:cNvPr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4283;p38">
              <a:extLst>
                <a:ext uri="{FF2B5EF4-FFF2-40B4-BE49-F238E27FC236}">
                  <a16:creationId xmlns:a16="http://schemas.microsoft.com/office/drawing/2014/main" id="{DE62B566-BF68-2F49-95C6-DDE81A407469}"/>
                </a:ext>
              </a:extLst>
            </p:cNvPr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4284;p38">
              <a:extLst>
                <a:ext uri="{FF2B5EF4-FFF2-40B4-BE49-F238E27FC236}">
                  <a16:creationId xmlns:a16="http://schemas.microsoft.com/office/drawing/2014/main" id="{D0534B99-372A-D047-9279-1E215DA7F196}"/>
                </a:ext>
              </a:extLst>
            </p:cNvPr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4285;p38">
              <a:extLst>
                <a:ext uri="{FF2B5EF4-FFF2-40B4-BE49-F238E27FC236}">
                  <a16:creationId xmlns:a16="http://schemas.microsoft.com/office/drawing/2014/main" id="{361CF036-0731-A848-9E04-20D0CB3B0934}"/>
                </a:ext>
              </a:extLst>
            </p:cNvPr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4286;p38">
              <a:extLst>
                <a:ext uri="{FF2B5EF4-FFF2-40B4-BE49-F238E27FC236}">
                  <a16:creationId xmlns:a16="http://schemas.microsoft.com/office/drawing/2014/main" id="{A566D279-69BF-2847-B2CF-E8AAF5A38A2A}"/>
                </a:ext>
              </a:extLst>
            </p:cNvPr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4287;p38">
              <a:extLst>
                <a:ext uri="{FF2B5EF4-FFF2-40B4-BE49-F238E27FC236}">
                  <a16:creationId xmlns:a16="http://schemas.microsoft.com/office/drawing/2014/main" id="{F392A402-0066-0B40-8C00-B580D8A591CF}"/>
                </a:ext>
              </a:extLst>
            </p:cNvPr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4288;p38">
              <a:extLst>
                <a:ext uri="{FF2B5EF4-FFF2-40B4-BE49-F238E27FC236}">
                  <a16:creationId xmlns:a16="http://schemas.microsoft.com/office/drawing/2014/main" id="{012D5046-7A20-FC46-B2EC-159861F7486F}"/>
                </a:ext>
              </a:extLst>
            </p:cNvPr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4289;p38">
              <a:extLst>
                <a:ext uri="{FF2B5EF4-FFF2-40B4-BE49-F238E27FC236}">
                  <a16:creationId xmlns:a16="http://schemas.microsoft.com/office/drawing/2014/main" id="{A9B3A25C-40F4-B641-AB06-AB6F55D254FE}"/>
                </a:ext>
              </a:extLst>
            </p:cNvPr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4290;p38">
              <a:extLst>
                <a:ext uri="{FF2B5EF4-FFF2-40B4-BE49-F238E27FC236}">
                  <a16:creationId xmlns:a16="http://schemas.microsoft.com/office/drawing/2014/main" id="{5392C2A2-2804-9340-A120-54B8D934154F}"/>
                </a:ext>
              </a:extLst>
            </p:cNvPr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4291;p38">
              <a:extLst>
                <a:ext uri="{FF2B5EF4-FFF2-40B4-BE49-F238E27FC236}">
                  <a16:creationId xmlns:a16="http://schemas.microsoft.com/office/drawing/2014/main" id="{4BBDAFA9-64A7-5342-9EA7-9FBD303FA359}"/>
                </a:ext>
              </a:extLst>
            </p:cNvPr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4292;p38">
              <a:extLst>
                <a:ext uri="{FF2B5EF4-FFF2-40B4-BE49-F238E27FC236}">
                  <a16:creationId xmlns:a16="http://schemas.microsoft.com/office/drawing/2014/main" id="{0C424DF9-BE5E-BE44-A66F-77D61AF084B5}"/>
                </a:ext>
              </a:extLst>
            </p:cNvPr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4293;p38">
              <a:extLst>
                <a:ext uri="{FF2B5EF4-FFF2-40B4-BE49-F238E27FC236}">
                  <a16:creationId xmlns:a16="http://schemas.microsoft.com/office/drawing/2014/main" id="{1EB95D65-0D3D-2D4F-A279-F4203F8B8B1A}"/>
                </a:ext>
              </a:extLst>
            </p:cNvPr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4294;p38">
              <a:extLst>
                <a:ext uri="{FF2B5EF4-FFF2-40B4-BE49-F238E27FC236}">
                  <a16:creationId xmlns:a16="http://schemas.microsoft.com/office/drawing/2014/main" id="{FD288EA5-96DF-8746-9152-4DC59E57E373}"/>
                </a:ext>
              </a:extLst>
            </p:cNvPr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4295;p38">
              <a:extLst>
                <a:ext uri="{FF2B5EF4-FFF2-40B4-BE49-F238E27FC236}">
                  <a16:creationId xmlns:a16="http://schemas.microsoft.com/office/drawing/2014/main" id="{1CC55C8E-8E76-504D-855A-0BAE4F533882}"/>
                </a:ext>
              </a:extLst>
            </p:cNvPr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4296;p38">
              <a:extLst>
                <a:ext uri="{FF2B5EF4-FFF2-40B4-BE49-F238E27FC236}">
                  <a16:creationId xmlns:a16="http://schemas.microsoft.com/office/drawing/2014/main" id="{50B80874-A0AD-BA44-8D20-B104149431C8}"/>
                </a:ext>
              </a:extLst>
            </p:cNvPr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4297;p38">
              <a:extLst>
                <a:ext uri="{FF2B5EF4-FFF2-40B4-BE49-F238E27FC236}">
                  <a16:creationId xmlns:a16="http://schemas.microsoft.com/office/drawing/2014/main" id="{E1C52CFD-86EE-024C-A020-D1F66C133D7C}"/>
                </a:ext>
              </a:extLst>
            </p:cNvPr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4298;p38">
              <a:extLst>
                <a:ext uri="{FF2B5EF4-FFF2-40B4-BE49-F238E27FC236}">
                  <a16:creationId xmlns:a16="http://schemas.microsoft.com/office/drawing/2014/main" id="{19AE7900-A06D-D743-A0EE-06FDAEB21F2F}"/>
                </a:ext>
              </a:extLst>
            </p:cNvPr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4299;p38">
              <a:extLst>
                <a:ext uri="{FF2B5EF4-FFF2-40B4-BE49-F238E27FC236}">
                  <a16:creationId xmlns:a16="http://schemas.microsoft.com/office/drawing/2014/main" id="{7A4C78FE-9D6C-D944-A6A5-6B95ED0BC269}"/>
                </a:ext>
              </a:extLst>
            </p:cNvPr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4300;p38">
              <a:extLst>
                <a:ext uri="{FF2B5EF4-FFF2-40B4-BE49-F238E27FC236}">
                  <a16:creationId xmlns:a16="http://schemas.microsoft.com/office/drawing/2014/main" id="{EBF94647-07E9-B64F-A7EC-127E321233DC}"/>
                </a:ext>
              </a:extLst>
            </p:cNvPr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0958B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4301;p38">
              <a:extLst>
                <a:ext uri="{FF2B5EF4-FFF2-40B4-BE49-F238E27FC236}">
                  <a16:creationId xmlns:a16="http://schemas.microsoft.com/office/drawing/2014/main" id="{20BC7EB1-A6FC-8149-93C9-8C51AACB5FC6}"/>
                </a:ext>
              </a:extLst>
            </p:cNvPr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4302;p38">
              <a:extLst>
                <a:ext uri="{FF2B5EF4-FFF2-40B4-BE49-F238E27FC236}">
                  <a16:creationId xmlns:a16="http://schemas.microsoft.com/office/drawing/2014/main" id="{ACF8D44E-598C-A94C-B23E-57DA469E3F60}"/>
                </a:ext>
              </a:extLst>
            </p:cNvPr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4303;p38">
              <a:extLst>
                <a:ext uri="{FF2B5EF4-FFF2-40B4-BE49-F238E27FC236}">
                  <a16:creationId xmlns:a16="http://schemas.microsoft.com/office/drawing/2014/main" id="{5EB3082A-0447-0F49-AB38-5359F77683BC}"/>
                </a:ext>
              </a:extLst>
            </p:cNvPr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4304;p38">
              <a:extLst>
                <a:ext uri="{FF2B5EF4-FFF2-40B4-BE49-F238E27FC236}">
                  <a16:creationId xmlns:a16="http://schemas.microsoft.com/office/drawing/2014/main" id="{DF0E9623-1494-654C-9588-6DBC255DCD77}"/>
                </a:ext>
              </a:extLst>
            </p:cNvPr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4305;p38">
              <a:extLst>
                <a:ext uri="{FF2B5EF4-FFF2-40B4-BE49-F238E27FC236}">
                  <a16:creationId xmlns:a16="http://schemas.microsoft.com/office/drawing/2014/main" id="{02C029E8-D442-5144-8673-0BEB5363E21B}"/>
                </a:ext>
              </a:extLst>
            </p:cNvPr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4306;p38">
              <a:extLst>
                <a:ext uri="{FF2B5EF4-FFF2-40B4-BE49-F238E27FC236}">
                  <a16:creationId xmlns:a16="http://schemas.microsoft.com/office/drawing/2014/main" id="{5B244564-AFF3-6644-B408-95F16FF0AAB2}"/>
                </a:ext>
              </a:extLst>
            </p:cNvPr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4307;p38">
              <a:extLst>
                <a:ext uri="{FF2B5EF4-FFF2-40B4-BE49-F238E27FC236}">
                  <a16:creationId xmlns:a16="http://schemas.microsoft.com/office/drawing/2014/main" id="{9D4D575B-5AA4-9D4E-844D-54AE0E6232CD}"/>
                </a:ext>
              </a:extLst>
            </p:cNvPr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4308;p38">
              <a:extLst>
                <a:ext uri="{FF2B5EF4-FFF2-40B4-BE49-F238E27FC236}">
                  <a16:creationId xmlns:a16="http://schemas.microsoft.com/office/drawing/2014/main" id="{687A32AF-9A04-CF4C-A580-99EC7CB040E0}"/>
                </a:ext>
              </a:extLst>
            </p:cNvPr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4309;p38">
              <a:extLst>
                <a:ext uri="{FF2B5EF4-FFF2-40B4-BE49-F238E27FC236}">
                  <a16:creationId xmlns:a16="http://schemas.microsoft.com/office/drawing/2014/main" id="{3C068C7C-6E34-074F-9BF6-9BD0EE3B121F}"/>
                </a:ext>
              </a:extLst>
            </p:cNvPr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4310;p38">
              <a:extLst>
                <a:ext uri="{FF2B5EF4-FFF2-40B4-BE49-F238E27FC236}">
                  <a16:creationId xmlns:a16="http://schemas.microsoft.com/office/drawing/2014/main" id="{4C708ABC-B76B-3340-8038-5EC769D233C8}"/>
                </a:ext>
              </a:extLst>
            </p:cNvPr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4311;p38">
              <a:extLst>
                <a:ext uri="{FF2B5EF4-FFF2-40B4-BE49-F238E27FC236}">
                  <a16:creationId xmlns:a16="http://schemas.microsoft.com/office/drawing/2014/main" id="{2CCCFFDC-3486-BC4D-922C-1544CB9DD612}"/>
                </a:ext>
              </a:extLst>
            </p:cNvPr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4312;p38">
              <a:extLst>
                <a:ext uri="{FF2B5EF4-FFF2-40B4-BE49-F238E27FC236}">
                  <a16:creationId xmlns:a16="http://schemas.microsoft.com/office/drawing/2014/main" id="{CFB743B9-60EA-B646-9173-F8DE2F4949BE}"/>
                </a:ext>
              </a:extLst>
            </p:cNvPr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4313;p38">
              <a:extLst>
                <a:ext uri="{FF2B5EF4-FFF2-40B4-BE49-F238E27FC236}">
                  <a16:creationId xmlns:a16="http://schemas.microsoft.com/office/drawing/2014/main" id="{9A60C88B-09B5-8645-AD7E-5DEB057FC3F2}"/>
                </a:ext>
              </a:extLst>
            </p:cNvPr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9" name="Google Shape;4314;p38">
              <a:extLst>
                <a:ext uri="{FF2B5EF4-FFF2-40B4-BE49-F238E27FC236}">
                  <a16:creationId xmlns:a16="http://schemas.microsoft.com/office/drawing/2014/main" id="{2B628541-AB1F-404B-952D-F79119657B4B}"/>
                </a:ext>
              </a:extLst>
            </p:cNvPr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176" name="Google Shape;4315;p38">
                <a:extLst>
                  <a:ext uri="{FF2B5EF4-FFF2-40B4-BE49-F238E27FC236}">
                    <a16:creationId xmlns:a16="http://schemas.microsoft.com/office/drawing/2014/main" id="{3B5F9FC2-52AB-DC4E-917A-172921570EA1}"/>
                  </a:ext>
                </a:extLst>
              </p:cNvPr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187" name="Google Shape;4316;p38">
                  <a:extLst>
                    <a:ext uri="{FF2B5EF4-FFF2-40B4-BE49-F238E27FC236}">
                      <a16:creationId xmlns:a16="http://schemas.microsoft.com/office/drawing/2014/main" id="{B3FB5E7E-8C4E-2948-A818-0FBF1FAAFACF}"/>
                    </a:ext>
                  </a:extLst>
                </p:cNvPr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8" name="Google Shape;4317;p38">
                  <a:extLst>
                    <a:ext uri="{FF2B5EF4-FFF2-40B4-BE49-F238E27FC236}">
                      <a16:creationId xmlns:a16="http://schemas.microsoft.com/office/drawing/2014/main" id="{426593A7-6BEC-9D4B-81E1-6E73C79EF05C}"/>
                    </a:ext>
                  </a:extLst>
                </p:cNvPr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9" name="Google Shape;4318;p38">
                  <a:extLst>
                    <a:ext uri="{FF2B5EF4-FFF2-40B4-BE49-F238E27FC236}">
                      <a16:creationId xmlns:a16="http://schemas.microsoft.com/office/drawing/2014/main" id="{67B314C7-7BFF-B84F-BDEE-2FEC2510518E}"/>
                    </a:ext>
                  </a:extLst>
                </p:cNvPr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90" name="Google Shape;4319;p38">
                  <a:extLst>
                    <a:ext uri="{FF2B5EF4-FFF2-40B4-BE49-F238E27FC236}">
                      <a16:creationId xmlns:a16="http://schemas.microsoft.com/office/drawing/2014/main" id="{988981CF-0B16-EA42-BE60-EDCA076123AD}"/>
                    </a:ext>
                  </a:extLst>
                </p:cNvPr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55" name="Google Shape;4320;p38">
                    <a:extLst>
                      <a:ext uri="{FF2B5EF4-FFF2-40B4-BE49-F238E27FC236}">
                        <a16:creationId xmlns:a16="http://schemas.microsoft.com/office/drawing/2014/main" id="{9150C4B2-2949-524E-874B-6A53E567FFCC}"/>
                      </a:ext>
                    </a:extLst>
                  </p:cNvPr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6" name="Google Shape;4321;p38">
                    <a:extLst>
                      <a:ext uri="{FF2B5EF4-FFF2-40B4-BE49-F238E27FC236}">
                        <a16:creationId xmlns:a16="http://schemas.microsoft.com/office/drawing/2014/main" id="{8DFF2E5C-BDB4-BA47-BBCA-B096B4C84DED}"/>
                      </a:ext>
                    </a:extLst>
                  </p:cNvPr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91" name="Google Shape;4322;p38">
                  <a:extLst>
                    <a:ext uri="{FF2B5EF4-FFF2-40B4-BE49-F238E27FC236}">
                      <a16:creationId xmlns:a16="http://schemas.microsoft.com/office/drawing/2014/main" id="{0485B90B-3381-0348-B518-92FC82BE0B2D}"/>
                    </a:ext>
                  </a:extLst>
                </p:cNvPr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2" name="Google Shape;4323;p38">
                  <a:extLst>
                    <a:ext uri="{FF2B5EF4-FFF2-40B4-BE49-F238E27FC236}">
                      <a16:creationId xmlns:a16="http://schemas.microsoft.com/office/drawing/2014/main" id="{52B53C3D-792E-DC45-908E-231A234C364C}"/>
                    </a:ext>
                  </a:extLst>
                </p:cNvPr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3" name="Google Shape;4324;p38">
                  <a:extLst>
                    <a:ext uri="{FF2B5EF4-FFF2-40B4-BE49-F238E27FC236}">
                      <a16:creationId xmlns:a16="http://schemas.microsoft.com/office/drawing/2014/main" id="{A60AC5DE-6F9E-AC42-92BA-57EB087CBE9F}"/>
                    </a:ext>
                  </a:extLst>
                </p:cNvPr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4" name="Google Shape;4325;p38">
                  <a:extLst>
                    <a:ext uri="{FF2B5EF4-FFF2-40B4-BE49-F238E27FC236}">
                      <a16:creationId xmlns:a16="http://schemas.microsoft.com/office/drawing/2014/main" id="{CDBCDBC9-E34E-6B4F-8502-4E56D838C883}"/>
                    </a:ext>
                  </a:extLst>
                </p:cNvPr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5" name="Google Shape;4326;p38">
                  <a:extLst>
                    <a:ext uri="{FF2B5EF4-FFF2-40B4-BE49-F238E27FC236}">
                      <a16:creationId xmlns:a16="http://schemas.microsoft.com/office/drawing/2014/main" id="{5891D63D-1F6C-A847-9AFE-5A10B3C5A519}"/>
                    </a:ext>
                  </a:extLst>
                </p:cNvPr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6" name="Google Shape;4327;p38">
                  <a:extLst>
                    <a:ext uri="{FF2B5EF4-FFF2-40B4-BE49-F238E27FC236}">
                      <a16:creationId xmlns:a16="http://schemas.microsoft.com/office/drawing/2014/main" id="{0EB7DB7D-68C1-0F4F-A32D-504E1D670E86}"/>
                    </a:ext>
                  </a:extLst>
                </p:cNvPr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7" name="Google Shape;4328;p38">
                  <a:extLst>
                    <a:ext uri="{FF2B5EF4-FFF2-40B4-BE49-F238E27FC236}">
                      <a16:creationId xmlns:a16="http://schemas.microsoft.com/office/drawing/2014/main" id="{FA03765D-CCC9-424B-84F1-639D8A2CD76E}"/>
                    </a:ext>
                  </a:extLst>
                </p:cNvPr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8" name="Google Shape;4329;p38">
                  <a:extLst>
                    <a:ext uri="{FF2B5EF4-FFF2-40B4-BE49-F238E27FC236}">
                      <a16:creationId xmlns:a16="http://schemas.microsoft.com/office/drawing/2014/main" id="{2DC71119-969F-A245-9A91-7B93C68D9DA4}"/>
                    </a:ext>
                  </a:extLst>
                </p:cNvPr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9" name="Google Shape;4330;p38">
                  <a:extLst>
                    <a:ext uri="{FF2B5EF4-FFF2-40B4-BE49-F238E27FC236}">
                      <a16:creationId xmlns:a16="http://schemas.microsoft.com/office/drawing/2014/main" id="{F479E568-043C-9446-A079-27F35609E48C}"/>
                    </a:ext>
                  </a:extLst>
                </p:cNvPr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0" name="Google Shape;4331;p38">
                  <a:extLst>
                    <a:ext uri="{FF2B5EF4-FFF2-40B4-BE49-F238E27FC236}">
                      <a16:creationId xmlns:a16="http://schemas.microsoft.com/office/drawing/2014/main" id="{0E6A3F86-4EF9-3E4A-BCCF-C713A597F39F}"/>
                    </a:ext>
                  </a:extLst>
                </p:cNvPr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4332;p38">
                  <a:extLst>
                    <a:ext uri="{FF2B5EF4-FFF2-40B4-BE49-F238E27FC236}">
                      <a16:creationId xmlns:a16="http://schemas.microsoft.com/office/drawing/2014/main" id="{90EA6EF2-E6DE-3B4E-A03F-05D664659711}"/>
                    </a:ext>
                  </a:extLst>
                </p:cNvPr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2" name="Google Shape;4333;p38">
                  <a:extLst>
                    <a:ext uri="{FF2B5EF4-FFF2-40B4-BE49-F238E27FC236}">
                      <a16:creationId xmlns:a16="http://schemas.microsoft.com/office/drawing/2014/main" id="{E61DA971-0CE4-6640-B4B1-2CC2BB0F74F5}"/>
                    </a:ext>
                  </a:extLst>
                </p:cNvPr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3" name="Google Shape;4334;p38">
                  <a:extLst>
                    <a:ext uri="{FF2B5EF4-FFF2-40B4-BE49-F238E27FC236}">
                      <a16:creationId xmlns:a16="http://schemas.microsoft.com/office/drawing/2014/main" id="{15A461F8-48C0-F54A-9347-C2985370EB1E}"/>
                    </a:ext>
                  </a:extLst>
                </p:cNvPr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4" name="Google Shape;4335;p38">
                  <a:extLst>
                    <a:ext uri="{FF2B5EF4-FFF2-40B4-BE49-F238E27FC236}">
                      <a16:creationId xmlns:a16="http://schemas.microsoft.com/office/drawing/2014/main" id="{5699787A-52E4-DD4C-9F05-02DEAF32DE41}"/>
                    </a:ext>
                  </a:extLst>
                </p:cNvPr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5" name="Google Shape;4336;p38">
                  <a:extLst>
                    <a:ext uri="{FF2B5EF4-FFF2-40B4-BE49-F238E27FC236}">
                      <a16:creationId xmlns:a16="http://schemas.microsoft.com/office/drawing/2014/main" id="{F5BF2AA1-A4E0-6944-B03F-34FF3CD5B22A}"/>
                    </a:ext>
                  </a:extLst>
                </p:cNvPr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6" name="Google Shape;4337;p38">
                  <a:extLst>
                    <a:ext uri="{FF2B5EF4-FFF2-40B4-BE49-F238E27FC236}">
                      <a16:creationId xmlns:a16="http://schemas.microsoft.com/office/drawing/2014/main" id="{1F46BA91-08DF-6343-BB2F-CCDE9C982BF5}"/>
                    </a:ext>
                  </a:extLst>
                </p:cNvPr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7" name="Google Shape;4338;p38">
                  <a:extLst>
                    <a:ext uri="{FF2B5EF4-FFF2-40B4-BE49-F238E27FC236}">
                      <a16:creationId xmlns:a16="http://schemas.microsoft.com/office/drawing/2014/main" id="{B795FEFD-91DD-2645-A7A7-9175878850FF}"/>
                    </a:ext>
                  </a:extLst>
                </p:cNvPr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8" name="Google Shape;4339;p38">
                  <a:extLst>
                    <a:ext uri="{FF2B5EF4-FFF2-40B4-BE49-F238E27FC236}">
                      <a16:creationId xmlns:a16="http://schemas.microsoft.com/office/drawing/2014/main" id="{C6E9F345-9B3C-494F-9034-2A0F971BF75A}"/>
                    </a:ext>
                  </a:extLst>
                </p:cNvPr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9" name="Google Shape;4340;p38">
                  <a:extLst>
                    <a:ext uri="{FF2B5EF4-FFF2-40B4-BE49-F238E27FC236}">
                      <a16:creationId xmlns:a16="http://schemas.microsoft.com/office/drawing/2014/main" id="{9685C1F8-186F-9941-B92C-E44BED21BA3E}"/>
                    </a:ext>
                  </a:extLst>
                </p:cNvPr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0" name="Google Shape;4341;p38">
                  <a:extLst>
                    <a:ext uri="{FF2B5EF4-FFF2-40B4-BE49-F238E27FC236}">
                      <a16:creationId xmlns:a16="http://schemas.microsoft.com/office/drawing/2014/main" id="{35CC9387-69F1-BC4E-9E2F-37CC40CFD93C}"/>
                    </a:ext>
                  </a:extLst>
                </p:cNvPr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1" name="Google Shape;4342;p38">
                  <a:extLst>
                    <a:ext uri="{FF2B5EF4-FFF2-40B4-BE49-F238E27FC236}">
                      <a16:creationId xmlns:a16="http://schemas.microsoft.com/office/drawing/2014/main" id="{804A2E7F-996F-394B-A6AE-4492849CA855}"/>
                    </a:ext>
                  </a:extLst>
                </p:cNvPr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" name="Google Shape;4343;p38">
                  <a:extLst>
                    <a:ext uri="{FF2B5EF4-FFF2-40B4-BE49-F238E27FC236}">
                      <a16:creationId xmlns:a16="http://schemas.microsoft.com/office/drawing/2014/main" id="{80A8855A-F11F-544A-AD2E-9B23382D50F6}"/>
                    </a:ext>
                  </a:extLst>
                </p:cNvPr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" name="Google Shape;4344;p38">
                  <a:extLst>
                    <a:ext uri="{FF2B5EF4-FFF2-40B4-BE49-F238E27FC236}">
                      <a16:creationId xmlns:a16="http://schemas.microsoft.com/office/drawing/2014/main" id="{12DB2A52-7EDE-664D-839D-D27E870F647D}"/>
                    </a:ext>
                  </a:extLst>
                </p:cNvPr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" name="Google Shape;4345;p38">
                  <a:extLst>
                    <a:ext uri="{FF2B5EF4-FFF2-40B4-BE49-F238E27FC236}">
                      <a16:creationId xmlns:a16="http://schemas.microsoft.com/office/drawing/2014/main" id="{5A93BC90-C379-6342-9BE3-EB29DC6463B0}"/>
                    </a:ext>
                  </a:extLst>
                </p:cNvPr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" name="Google Shape;4346;p38">
                  <a:extLst>
                    <a:ext uri="{FF2B5EF4-FFF2-40B4-BE49-F238E27FC236}">
                      <a16:creationId xmlns:a16="http://schemas.microsoft.com/office/drawing/2014/main" id="{7F64641E-9FC9-9E4A-83C9-79CAC8686025}"/>
                    </a:ext>
                  </a:extLst>
                </p:cNvPr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" name="Google Shape;4347;p38">
                  <a:extLst>
                    <a:ext uri="{FF2B5EF4-FFF2-40B4-BE49-F238E27FC236}">
                      <a16:creationId xmlns:a16="http://schemas.microsoft.com/office/drawing/2014/main" id="{B1C28750-D0EE-5A41-83E1-E5D72BFDAC40}"/>
                    </a:ext>
                  </a:extLst>
                </p:cNvPr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" name="Google Shape;4348;p38">
                  <a:extLst>
                    <a:ext uri="{FF2B5EF4-FFF2-40B4-BE49-F238E27FC236}">
                      <a16:creationId xmlns:a16="http://schemas.microsoft.com/office/drawing/2014/main" id="{3EA8147F-EEBC-D24D-B3F2-653B1AA52C76}"/>
                    </a:ext>
                  </a:extLst>
                </p:cNvPr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" name="Google Shape;4349;p38">
                  <a:extLst>
                    <a:ext uri="{FF2B5EF4-FFF2-40B4-BE49-F238E27FC236}">
                      <a16:creationId xmlns:a16="http://schemas.microsoft.com/office/drawing/2014/main" id="{898C1ADE-FA0A-9247-B98B-0DB426C7BCFC}"/>
                    </a:ext>
                  </a:extLst>
                </p:cNvPr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" name="Google Shape;4350;p38">
                  <a:extLst>
                    <a:ext uri="{FF2B5EF4-FFF2-40B4-BE49-F238E27FC236}">
                      <a16:creationId xmlns:a16="http://schemas.microsoft.com/office/drawing/2014/main" id="{87598A58-92A7-CF49-8EF7-7089B9258544}"/>
                    </a:ext>
                  </a:extLst>
                </p:cNvPr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" name="Google Shape;4351;p38">
                  <a:extLst>
                    <a:ext uri="{FF2B5EF4-FFF2-40B4-BE49-F238E27FC236}">
                      <a16:creationId xmlns:a16="http://schemas.microsoft.com/office/drawing/2014/main" id="{8307A529-8305-C147-BB8F-E6D25F920573}"/>
                    </a:ext>
                  </a:extLst>
                </p:cNvPr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" name="Google Shape;4352;p38">
                  <a:extLst>
                    <a:ext uri="{FF2B5EF4-FFF2-40B4-BE49-F238E27FC236}">
                      <a16:creationId xmlns:a16="http://schemas.microsoft.com/office/drawing/2014/main" id="{A297B530-52CB-B84F-9257-EB38001F0DBC}"/>
                    </a:ext>
                  </a:extLst>
                </p:cNvPr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2" name="Google Shape;4353;p38">
                  <a:extLst>
                    <a:ext uri="{FF2B5EF4-FFF2-40B4-BE49-F238E27FC236}">
                      <a16:creationId xmlns:a16="http://schemas.microsoft.com/office/drawing/2014/main" id="{8A11AAEF-F148-EB40-BA47-752185A5D7F9}"/>
                    </a:ext>
                  </a:extLst>
                </p:cNvPr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3" name="Google Shape;4354;p38">
                  <a:extLst>
                    <a:ext uri="{FF2B5EF4-FFF2-40B4-BE49-F238E27FC236}">
                      <a16:creationId xmlns:a16="http://schemas.microsoft.com/office/drawing/2014/main" id="{11E00C30-60F7-7946-B230-D3AF471F000E}"/>
                    </a:ext>
                  </a:extLst>
                </p:cNvPr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4" name="Google Shape;4355;p38">
                  <a:extLst>
                    <a:ext uri="{FF2B5EF4-FFF2-40B4-BE49-F238E27FC236}">
                      <a16:creationId xmlns:a16="http://schemas.microsoft.com/office/drawing/2014/main" id="{82D65676-118C-A645-950F-C6961CE80BEE}"/>
                    </a:ext>
                  </a:extLst>
                </p:cNvPr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5" name="Google Shape;4356;p38">
                  <a:extLst>
                    <a:ext uri="{FF2B5EF4-FFF2-40B4-BE49-F238E27FC236}">
                      <a16:creationId xmlns:a16="http://schemas.microsoft.com/office/drawing/2014/main" id="{8DB76E00-96B9-734A-BAFF-544C6831F857}"/>
                    </a:ext>
                  </a:extLst>
                </p:cNvPr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6" name="Google Shape;4357;p38">
                  <a:extLst>
                    <a:ext uri="{FF2B5EF4-FFF2-40B4-BE49-F238E27FC236}">
                      <a16:creationId xmlns:a16="http://schemas.microsoft.com/office/drawing/2014/main" id="{00FA0C7F-922D-6A43-9E65-52829A6DADDB}"/>
                    </a:ext>
                  </a:extLst>
                </p:cNvPr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7" name="Google Shape;4358;p38">
                  <a:extLst>
                    <a:ext uri="{FF2B5EF4-FFF2-40B4-BE49-F238E27FC236}">
                      <a16:creationId xmlns:a16="http://schemas.microsoft.com/office/drawing/2014/main" id="{25679D6E-5E65-3C40-A876-1903E076C66A}"/>
                    </a:ext>
                  </a:extLst>
                </p:cNvPr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8" name="Google Shape;4359;p38">
                  <a:extLst>
                    <a:ext uri="{FF2B5EF4-FFF2-40B4-BE49-F238E27FC236}">
                      <a16:creationId xmlns:a16="http://schemas.microsoft.com/office/drawing/2014/main" id="{B740E8E4-BAE4-DA49-B018-04E17DCD0DAD}"/>
                    </a:ext>
                  </a:extLst>
                </p:cNvPr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" name="Google Shape;4360;p38">
                  <a:extLst>
                    <a:ext uri="{FF2B5EF4-FFF2-40B4-BE49-F238E27FC236}">
                      <a16:creationId xmlns:a16="http://schemas.microsoft.com/office/drawing/2014/main" id="{9291AE39-53E1-374A-9DA4-86BD9A5CCDF9}"/>
                    </a:ext>
                  </a:extLst>
                </p:cNvPr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" name="Google Shape;4361;p38">
                  <a:extLst>
                    <a:ext uri="{FF2B5EF4-FFF2-40B4-BE49-F238E27FC236}">
                      <a16:creationId xmlns:a16="http://schemas.microsoft.com/office/drawing/2014/main" id="{08A3FDD6-7A82-4644-BDF0-0E9DF9D57CCD}"/>
                    </a:ext>
                  </a:extLst>
                </p:cNvPr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4362;p38">
                  <a:extLst>
                    <a:ext uri="{FF2B5EF4-FFF2-40B4-BE49-F238E27FC236}">
                      <a16:creationId xmlns:a16="http://schemas.microsoft.com/office/drawing/2014/main" id="{F83208A6-BFFC-F249-94E0-3BFA57FFA39A}"/>
                    </a:ext>
                  </a:extLst>
                </p:cNvPr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4363;p38">
                  <a:extLst>
                    <a:ext uri="{FF2B5EF4-FFF2-40B4-BE49-F238E27FC236}">
                      <a16:creationId xmlns:a16="http://schemas.microsoft.com/office/drawing/2014/main" id="{FA86BC3E-C932-604C-AA4E-F2912CC915E1}"/>
                    </a:ext>
                  </a:extLst>
                </p:cNvPr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" name="Google Shape;4364;p38">
                  <a:extLst>
                    <a:ext uri="{FF2B5EF4-FFF2-40B4-BE49-F238E27FC236}">
                      <a16:creationId xmlns:a16="http://schemas.microsoft.com/office/drawing/2014/main" id="{8EC8FE88-B0AD-7C4D-9369-C16FFC979ECB}"/>
                    </a:ext>
                  </a:extLst>
                </p:cNvPr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4" name="Google Shape;4365;p38">
                  <a:extLst>
                    <a:ext uri="{FF2B5EF4-FFF2-40B4-BE49-F238E27FC236}">
                      <a16:creationId xmlns:a16="http://schemas.microsoft.com/office/drawing/2014/main" id="{2A8711DE-573B-D343-8820-78FFC642EAD9}"/>
                    </a:ext>
                  </a:extLst>
                </p:cNvPr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5" name="Google Shape;4366;p38">
                  <a:extLst>
                    <a:ext uri="{FF2B5EF4-FFF2-40B4-BE49-F238E27FC236}">
                      <a16:creationId xmlns:a16="http://schemas.microsoft.com/office/drawing/2014/main" id="{ADC872AC-0C71-FF41-89CD-9E8B0CD42296}"/>
                    </a:ext>
                  </a:extLst>
                </p:cNvPr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6" name="Google Shape;4367;p38">
                  <a:extLst>
                    <a:ext uri="{FF2B5EF4-FFF2-40B4-BE49-F238E27FC236}">
                      <a16:creationId xmlns:a16="http://schemas.microsoft.com/office/drawing/2014/main" id="{7C967184-A8BB-3344-849E-19B478ECA6FA}"/>
                    </a:ext>
                  </a:extLst>
                </p:cNvPr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7" name="Google Shape;4368;p38">
                  <a:extLst>
                    <a:ext uri="{FF2B5EF4-FFF2-40B4-BE49-F238E27FC236}">
                      <a16:creationId xmlns:a16="http://schemas.microsoft.com/office/drawing/2014/main" id="{BFB8D98D-8E8C-4F4E-B5EA-7FDB35463560}"/>
                    </a:ext>
                  </a:extLst>
                </p:cNvPr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4369;p38">
                  <a:extLst>
                    <a:ext uri="{FF2B5EF4-FFF2-40B4-BE49-F238E27FC236}">
                      <a16:creationId xmlns:a16="http://schemas.microsoft.com/office/drawing/2014/main" id="{90B4A1C6-8636-624B-A141-014A2EFB813D}"/>
                    </a:ext>
                  </a:extLst>
                </p:cNvPr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4370;p38">
                  <a:extLst>
                    <a:ext uri="{FF2B5EF4-FFF2-40B4-BE49-F238E27FC236}">
                      <a16:creationId xmlns:a16="http://schemas.microsoft.com/office/drawing/2014/main" id="{E2DBDD3A-FDEC-5C46-8AE0-3C283FB147D6}"/>
                    </a:ext>
                  </a:extLst>
                </p:cNvPr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4371;p38">
                  <a:extLst>
                    <a:ext uri="{FF2B5EF4-FFF2-40B4-BE49-F238E27FC236}">
                      <a16:creationId xmlns:a16="http://schemas.microsoft.com/office/drawing/2014/main" id="{F84DF7F2-446E-7648-80E6-606031140CA5}"/>
                    </a:ext>
                  </a:extLst>
                </p:cNvPr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1" name="Google Shape;4372;p38">
                  <a:extLst>
                    <a:ext uri="{FF2B5EF4-FFF2-40B4-BE49-F238E27FC236}">
                      <a16:creationId xmlns:a16="http://schemas.microsoft.com/office/drawing/2014/main" id="{E46C3DEA-FA78-1D4E-8177-82E4D2E6F7B5}"/>
                    </a:ext>
                  </a:extLst>
                </p:cNvPr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" name="Google Shape;4373;p38">
                  <a:extLst>
                    <a:ext uri="{FF2B5EF4-FFF2-40B4-BE49-F238E27FC236}">
                      <a16:creationId xmlns:a16="http://schemas.microsoft.com/office/drawing/2014/main" id="{964441C6-24A2-2B43-8224-6B65EB77320F}"/>
                    </a:ext>
                  </a:extLst>
                </p:cNvPr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" name="Google Shape;4374;p38">
                  <a:extLst>
                    <a:ext uri="{FF2B5EF4-FFF2-40B4-BE49-F238E27FC236}">
                      <a16:creationId xmlns:a16="http://schemas.microsoft.com/office/drawing/2014/main" id="{7E31BC3D-8674-3C42-AF9A-457DA3B612B6}"/>
                    </a:ext>
                  </a:extLst>
                </p:cNvPr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4" name="Google Shape;4375;p38">
                  <a:extLst>
                    <a:ext uri="{FF2B5EF4-FFF2-40B4-BE49-F238E27FC236}">
                      <a16:creationId xmlns:a16="http://schemas.microsoft.com/office/drawing/2014/main" id="{23876586-233A-3744-8202-1618D3377215}"/>
                    </a:ext>
                  </a:extLst>
                </p:cNvPr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" name="Google Shape;4376;p38">
                  <a:extLst>
                    <a:ext uri="{FF2B5EF4-FFF2-40B4-BE49-F238E27FC236}">
                      <a16:creationId xmlns:a16="http://schemas.microsoft.com/office/drawing/2014/main" id="{5107F774-13B5-594D-900C-26DF324805FF}"/>
                    </a:ext>
                  </a:extLst>
                </p:cNvPr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" name="Google Shape;4377;p38">
                  <a:extLst>
                    <a:ext uri="{FF2B5EF4-FFF2-40B4-BE49-F238E27FC236}">
                      <a16:creationId xmlns:a16="http://schemas.microsoft.com/office/drawing/2014/main" id="{F9C08BEE-B2A2-4548-BC8A-0426A7B37DD6}"/>
                    </a:ext>
                  </a:extLst>
                </p:cNvPr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" name="Google Shape;4378;p38">
                  <a:extLst>
                    <a:ext uri="{FF2B5EF4-FFF2-40B4-BE49-F238E27FC236}">
                      <a16:creationId xmlns:a16="http://schemas.microsoft.com/office/drawing/2014/main" id="{A3AFD016-B00F-EB42-9492-8920E5188628}"/>
                    </a:ext>
                  </a:extLst>
                </p:cNvPr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" name="Google Shape;4379;p38">
                  <a:extLst>
                    <a:ext uri="{FF2B5EF4-FFF2-40B4-BE49-F238E27FC236}">
                      <a16:creationId xmlns:a16="http://schemas.microsoft.com/office/drawing/2014/main" id="{18172BE9-B720-0147-8F1C-3DE860020341}"/>
                    </a:ext>
                  </a:extLst>
                </p:cNvPr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" name="Google Shape;4380;p38">
                  <a:extLst>
                    <a:ext uri="{FF2B5EF4-FFF2-40B4-BE49-F238E27FC236}">
                      <a16:creationId xmlns:a16="http://schemas.microsoft.com/office/drawing/2014/main" id="{B14A5AA6-E96A-734A-99C5-2F66A3A37195}"/>
                    </a:ext>
                  </a:extLst>
                </p:cNvPr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" name="Google Shape;4381;p38">
                  <a:extLst>
                    <a:ext uri="{FF2B5EF4-FFF2-40B4-BE49-F238E27FC236}">
                      <a16:creationId xmlns:a16="http://schemas.microsoft.com/office/drawing/2014/main" id="{4B4BA013-4F80-CB4F-9926-9B3609ADA5B9}"/>
                    </a:ext>
                  </a:extLst>
                </p:cNvPr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4382;p38">
                  <a:extLst>
                    <a:ext uri="{FF2B5EF4-FFF2-40B4-BE49-F238E27FC236}">
                      <a16:creationId xmlns:a16="http://schemas.microsoft.com/office/drawing/2014/main" id="{6A5A9835-A85F-3445-AFD5-D15D556A1009}"/>
                    </a:ext>
                  </a:extLst>
                </p:cNvPr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" name="Google Shape;4383;p38">
                  <a:extLst>
                    <a:ext uri="{FF2B5EF4-FFF2-40B4-BE49-F238E27FC236}">
                      <a16:creationId xmlns:a16="http://schemas.microsoft.com/office/drawing/2014/main" id="{681C5D27-3DA0-8941-9CEF-53CFBB402204}"/>
                    </a:ext>
                  </a:extLst>
                </p:cNvPr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" name="Google Shape;4384;p38">
                  <a:extLst>
                    <a:ext uri="{FF2B5EF4-FFF2-40B4-BE49-F238E27FC236}">
                      <a16:creationId xmlns:a16="http://schemas.microsoft.com/office/drawing/2014/main" id="{E5514A58-E671-BB45-8BB4-05208163215B}"/>
                    </a:ext>
                  </a:extLst>
                </p:cNvPr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" name="Google Shape;4385;p38">
                  <a:extLst>
                    <a:ext uri="{FF2B5EF4-FFF2-40B4-BE49-F238E27FC236}">
                      <a16:creationId xmlns:a16="http://schemas.microsoft.com/office/drawing/2014/main" id="{AF7626EA-8A6A-F74A-BD89-49167F42E086}"/>
                    </a:ext>
                  </a:extLst>
                </p:cNvPr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77" name="Google Shape;4386;p38">
                <a:extLst>
                  <a:ext uri="{FF2B5EF4-FFF2-40B4-BE49-F238E27FC236}">
                    <a16:creationId xmlns:a16="http://schemas.microsoft.com/office/drawing/2014/main" id="{011BD563-1A8D-F144-B7C1-3C0B5BBD8452}"/>
                  </a:ext>
                </a:extLst>
              </p:cNvPr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178" name="Google Shape;4387;p38">
                  <a:extLst>
                    <a:ext uri="{FF2B5EF4-FFF2-40B4-BE49-F238E27FC236}">
                      <a16:creationId xmlns:a16="http://schemas.microsoft.com/office/drawing/2014/main" id="{11758B8C-724C-1349-B3CA-192205464560}"/>
                    </a:ext>
                  </a:extLst>
                </p:cNvPr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182" name="Google Shape;4388;p38">
                    <a:extLst>
                      <a:ext uri="{FF2B5EF4-FFF2-40B4-BE49-F238E27FC236}">
                        <a16:creationId xmlns:a16="http://schemas.microsoft.com/office/drawing/2014/main" id="{2D43C8CF-66B8-1140-9C31-D8FAD6640C81}"/>
                      </a:ext>
                    </a:extLst>
                  </p:cNvPr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3" name="Google Shape;4389;p38">
                    <a:extLst>
                      <a:ext uri="{FF2B5EF4-FFF2-40B4-BE49-F238E27FC236}">
                        <a16:creationId xmlns:a16="http://schemas.microsoft.com/office/drawing/2014/main" id="{9EC1B887-AA53-094D-B44E-7A673735FF5F}"/>
                      </a:ext>
                    </a:extLst>
                  </p:cNvPr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4390;p38">
                    <a:extLst>
                      <a:ext uri="{FF2B5EF4-FFF2-40B4-BE49-F238E27FC236}">
                        <a16:creationId xmlns:a16="http://schemas.microsoft.com/office/drawing/2014/main" id="{A338E49F-B056-574E-984B-31EAA4551416}"/>
                      </a:ext>
                    </a:extLst>
                  </p:cNvPr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4391;p38">
                    <a:extLst>
                      <a:ext uri="{FF2B5EF4-FFF2-40B4-BE49-F238E27FC236}">
                        <a16:creationId xmlns:a16="http://schemas.microsoft.com/office/drawing/2014/main" id="{51BEC351-E851-3F44-AF3A-1FCFEDB11027}"/>
                      </a:ext>
                    </a:extLst>
                  </p:cNvPr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4392;p38">
                    <a:extLst>
                      <a:ext uri="{FF2B5EF4-FFF2-40B4-BE49-F238E27FC236}">
                        <a16:creationId xmlns:a16="http://schemas.microsoft.com/office/drawing/2014/main" id="{08A844CB-26DD-FF4E-BBB5-C1E33230A67A}"/>
                      </a:ext>
                    </a:extLst>
                  </p:cNvPr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79" name="Google Shape;4393;p38">
                  <a:extLst>
                    <a:ext uri="{FF2B5EF4-FFF2-40B4-BE49-F238E27FC236}">
                      <a16:creationId xmlns:a16="http://schemas.microsoft.com/office/drawing/2014/main" id="{BAB90324-2935-DF4E-B95E-AF4C0273F475}"/>
                    </a:ext>
                  </a:extLst>
                </p:cNvPr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" name="Google Shape;4394;p38">
                  <a:extLst>
                    <a:ext uri="{FF2B5EF4-FFF2-40B4-BE49-F238E27FC236}">
                      <a16:creationId xmlns:a16="http://schemas.microsoft.com/office/drawing/2014/main" id="{21ABACBB-BFD7-0D4D-BB6A-2726E8C908BF}"/>
                    </a:ext>
                  </a:extLst>
                </p:cNvPr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174E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" name="Google Shape;4395;p38">
                  <a:extLst>
                    <a:ext uri="{FF2B5EF4-FFF2-40B4-BE49-F238E27FC236}">
                      <a16:creationId xmlns:a16="http://schemas.microsoft.com/office/drawing/2014/main" id="{15EABEE5-31F5-1641-AF3C-9CED93B8E008}"/>
                    </a:ext>
                  </a:extLst>
                </p:cNvPr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170" name="Google Shape;4396;p38">
              <a:extLst>
                <a:ext uri="{FF2B5EF4-FFF2-40B4-BE49-F238E27FC236}">
                  <a16:creationId xmlns:a16="http://schemas.microsoft.com/office/drawing/2014/main" id="{9A5105BD-5CC0-DB4E-9B4E-9EEA51E86532}"/>
                </a:ext>
              </a:extLst>
            </p:cNvPr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4397;p38">
              <a:extLst>
                <a:ext uri="{FF2B5EF4-FFF2-40B4-BE49-F238E27FC236}">
                  <a16:creationId xmlns:a16="http://schemas.microsoft.com/office/drawing/2014/main" id="{D6A692DE-8A2A-0845-BECB-15C17792E5CD}"/>
                </a:ext>
              </a:extLst>
            </p:cNvPr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4398;p38">
              <a:extLst>
                <a:ext uri="{FF2B5EF4-FFF2-40B4-BE49-F238E27FC236}">
                  <a16:creationId xmlns:a16="http://schemas.microsoft.com/office/drawing/2014/main" id="{CD1CF6B3-EBA8-E842-B588-E5C43E1DD081}"/>
                </a:ext>
              </a:extLst>
            </p:cNvPr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4399;p38">
              <a:extLst>
                <a:ext uri="{FF2B5EF4-FFF2-40B4-BE49-F238E27FC236}">
                  <a16:creationId xmlns:a16="http://schemas.microsoft.com/office/drawing/2014/main" id="{9CB67F07-A741-1F45-B725-B0F6EB89ECAA}"/>
                </a:ext>
              </a:extLst>
            </p:cNvPr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4400;p38">
              <a:extLst>
                <a:ext uri="{FF2B5EF4-FFF2-40B4-BE49-F238E27FC236}">
                  <a16:creationId xmlns:a16="http://schemas.microsoft.com/office/drawing/2014/main" id="{6D1440DF-5BC4-9A40-8FAD-49A1751001B0}"/>
                </a:ext>
              </a:extLst>
            </p:cNvPr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4401;p38">
              <a:extLst>
                <a:ext uri="{FF2B5EF4-FFF2-40B4-BE49-F238E27FC236}">
                  <a16:creationId xmlns:a16="http://schemas.microsoft.com/office/drawing/2014/main" id="{35BAF6FD-04F2-A24C-ABD6-0BC9CFA633D4}"/>
                </a:ext>
              </a:extLst>
            </p:cNvPr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5413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Dataset</a:t>
            </a:r>
            <a:endParaRPr dirty="0"/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5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Google Shape;1739;p29">
                <a:extLst>
                  <a:ext uri="{FF2B5EF4-FFF2-40B4-BE49-F238E27FC236}">
                    <a16:creationId xmlns:a16="http://schemas.microsoft.com/office/drawing/2014/main" id="{7F0D8E31-C4DF-4642-B6D7-AD1081678B4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7200" y="1247599"/>
                <a:ext cx="5471652" cy="26483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30200" algn="l" rtl="0">
                  <a:lnSpc>
                    <a:spcPct val="11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accent1"/>
                  </a:buClr>
                  <a:buSzPts val="1600"/>
                  <a:buFont typeface="Barlow Light"/>
                  <a:buChar char="▸"/>
                  <a:defRPr sz="1600" b="0" i="0" u="none" strike="noStrike" cap="none">
                    <a:solidFill>
                      <a:schemeClr val="dk1"/>
                    </a:solidFill>
                    <a:latin typeface="Barlow Light"/>
                    <a:ea typeface="Barlow Light"/>
                    <a:cs typeface="Barlow Light"/>
                    <a:sym typeface="Barlow Light"/>
                  </a:defRPr>
                </a:lvl1pPr>
                <a:lvl2pPr marL="914400" marR="0" lvl="1" indent="-330200" algn="l" rtl="0">
                  <a:lnSpc>
                    <a:spcPct val="11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accent1"/>
                  </a:buClr>
                  <a:buSzPts val="1600"/>
                  <a:buFont typeface="Barlow Light"/>
                  <a:buChar char="▹"/>
                  <a:defRPr sz="1600" b="0" i="0" u="none" strike="noStrike" cap="none">
                    <a:solidFill>
                      <a:schemeClr val="dk1"/>
                    </a:solidFill>
                    <a:latin typeface="Barlow Light"/>
                    <a:ea typeface="Barlow Light"/>
                    <a:cs typeface="Barlow Light"/>
                    <a:sym typeface="Barlow Light"/>
                  </a:defRPr>
                </a:lvl2pPr>
                <a:lvl3pPr marL="1371600" marR="0" lvl="2" indent="-330200" algn="l" rtl="0">
                  <a:lnSpc>
                    <a:spcPct val="11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accent1"/>
                  </a:buClr>
                  <a:buSzPts val="1600"/>
                  <a:buFont typeface="Barlow Light"/>
                  <a:buChar char="▹"/>
                  <a:defRPr sz="1600" b="0" i="0" u="none" strike="noStrike" cap="none">
                    <a:solidFill>
                      <a:schemeClr val="dk1"/>
                    </a:solidFill>
                    <a:latin typeface="Barlow Light"/>
                    <a:ea typeface="Barlow Light"/>
                    <a:cs typeface="Barlow Light"/>
                    <a:sym typeface="Barlow Light"/>
                  </a:defRPr>
                </a:lvl3pPr>
                <a:lvl4pPr marL="1828800" marR="0" lvl="3" indent="-330200" algn="l" rtl="0">
                  <a:lnSpc>
                    <a:spcPct val="11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Barlow Light"/>
                  <a:buChar char="▹"/>
                  <a:defRPr sz="1600" b="0" i="0" u="none" strike="noStrike" cap="none">
                    <a:solidFill>
                      <a:schemeClr val="dk1"/>
                    </a:solidFill>
                    <a:latin typeface="Barlow Light"/>
                    <a:ea typeface="Barlow Light"/>
                    <a:cs typeface="Barlow Light"/>
                    <a:sym typeface="Barlow Light"/>
                  </a:defRPr>
                </a:lvl4pPr>
                <a:lvl5pPr marL="2286000" marR="0" lvl="4" indent="-330200" algn="l" rtl="0">
                  <a:lnSpc>
                    <a:spcPct val="11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Barlow Light"/>
                  <a:buChar char="▹"/>
                  <a:defRPr sz="1600" b="0" i="0" u="none" strike="noStrike" cap="none">
                    <a:solidFill>
                      <a:schemeClr val="dk1"/>
                    </a:solidFill>
                    <a:latin typeface="Barlow Light"/>
                    <a:ea typeface="Barlow Light"/>
                    <a:cs typeface="Barlow Light"/>
                    <a:sym typeface="Barlow Light"/>
                  </a:defRPr>
                </a:lvl5pPr>
                <a:lvl6pPr marL="2743200" marR="0" lvl="5" indent="-330200" algn="l" rtl="0">
                  <a:lnSpc>
                    <a:spcPct val="11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Barlow Light"/>
                  <a:buChar char="▹"/>
                  <a:defRPr sz="1600" b="0" i="0" u="none" strike="noStrike" cap="none">
                    <a:solidFill>
                      <a:schemeClr val="dk1"/>
                    </a:solidFill>
                    <a:latin typeface="Barlow Light"/>
                    <a:ea typeface="Barlow Light"/>
                    <a:cs typeface="Barlow Light"/>
                    <a:sym typeface="Barlow Light"/>
                  </a:defRPr>
                </a:lvl6pPr>
                <a:lvl7pPr marL="3200400" marR="0" lvl="6" indent="-330200" algn="l" rtl="0">
                  <a:lnSpc>
                    <a:spcPct val="11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Barlow Light"/>
                  <a:buChar char="▹"/>
                  <a:defRPr sz="1600" b="0" i="0" u="none" strike="noStrike" cap="none">
                    <a:solidFill>
                      <a:schemeClr val="dk1"/>
                    </a:solidFill>
                    <a:latin typeface="Barlow Light"/>
                    <a:ea typeface="Barlow Light"/>
                    <a:cs typeface="Barlow Light"/>
                    <a:sym typeface="Barlow Light"/>
                  </a:defRPr>
                </a:lvl7pPr>
                <a:lvl8pPr marL="3657600" marR="0" lvl="7" indent="-330200" algn="l" rtl="0">
                  <a:lnSpc>
                    <a:spcPct val="11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Barlow Light"/>
                  <a:buChar char="▹"/>
                  <a:defRPr sz="1600" b="0" i="0" u="none" strike="noStrike" cap="none">
                    <a:solidFill>
                      <a:schemeClr val="dk1"/>
                    </a:solidFill>
                    <a:latin typeface="Barlow Light"/>
                    <a:ea typeface="Barlow Light"/>
                    <a:cs typeface="Barlow Light"/>
                    <a:sym typeface="Barlow Light"/>
                  </a:defRPr>
                </a:lvl8pPr>
                <a:lvl9pPr marL="4114800" marR="0" lvl="8" indent="-330200" algn="l" rtl="0">
                  <a:lnSpc>
                    <a:spcPct val="11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Barlow Light"/>
                  <a:buChar char="▹"/>
                  <a:defRPr sz="1600" b="0" i="0" u="none" strike="noStrike" cap="none">
                    <a:solidFill>
                      <a:schemeClr val="dk1"/>
                    </a:solidFill>
                    <a:latin typeface="Barlow Light"/>
                    <a:ea typeface="Barlow Light"/>
                    <a:cs typeface="Barlow Light"/>
                    <a:sym typeface="Barlow Light"/>
                  </a:defRPr>
                </a:lvl9pPr>
              </a:lstStyle>
              <a:p>
                <a:r>
                  <a:rPr lang="ru-RU" dirty="0"/>
                  <a:t> 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</a:t>
                </a:r>
                <a:r>
                  <a:rPr lang="ru-RU" dirty="0"/>
                  <a:t>– объём ВВП РФ (млрд. руб.);</a:t>
                </a:r>
                <a:endParaRPr lang="en-RU" dirty="0"/>
              </a:p>
              <a:p>
                <a:pPr lvl="0"/>
                <a14:m>
                  <m:oMath xmlns:m="http://schemas.openxmlformats.org/officeDocument/2006/math">
                    <m:sSub>
                      <m:sSubPr>
                        <m:ctrlPr>
                          <a:rPr lang="en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dirty="0"/>
                  <a:t> – Сумма выданных кредитов и авансов клиентам (млрд. руб.);</a:t>
                </a:r>
                <a:endParaRPr lang="en-RU" dirty="0"/>
              </a:p>
              <a:p>
                <a:pPr lvl="0"/>
                <a14:m>
                  <m:oMath xmlns:m="http://schemas.openxmlformats.org/officeDocument/2006/math">
                    <m:sSub>
                      <m:sSubPr>
                        <m:ctrlPr>
                          <a:rPr lang="en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dirty="0"/>
                  <a:t> – Активы (млрд. руб.</a:t>
                </a:r>
                <a:r>
                  <a:rPr lang="en-US" dirty="0"/>
                  <a:t>);</a:t>
                </a:r>
              </a:p>
              <a:p>
                <a:pPr lvl="0"/>
                <a14:m>
                  <m:oMath xmlns:m="http://schemas.openxmlformats.org/officeDocument/2006/math">
                    <m:sSub>
                      <m:sSubPr>
                        <m:ctrlPr>
                          <a:rPr lang="en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ru-RU" baseline="-25000" dirty="0"/>
                  <a:t> </a:t>
                </a:r>
                <a:r>
                  <a:rPr lang="ru-RU" dirty="0"/>
                  <a:t>– Средняя квартальная стоимость акций (млрд. руб.) (рыночная)</a:t>
                </a:r>
                <a:r>
                  <a:rPr lang="en-US" dirty="0"/>
                  <a:t>;</a:t>
                </a:r>
              </a:p>
              <a:p>
                <a:pPr lvl="0"/>
                <a14:m>
                  <m:oMath xmlns:m="http://schemas.openxmlformats.org/officeDocument/2006/math">
                    <m:sSub>
                      <m:sSubPr>
                        <m:ctrlPr>
                          <a:rPr lang="en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ru-RU" dirty="0"/>
                  <a:t> – Чистые процентные доходы (млрд. руб.);</a:t>
                </a:r>
                <a:endParaRPr lang="en-RU" dirty="0"/>
              </a:p>
              <a:p>
                <a:pPr lvl="0"/>
                <a14:m>
                  <m:oMath xmlns:m="http://schemas.openxmlformats.org/officeDocument/2006/math">
                    <m:sSub>
                      <m:sSubPr>
                        <m:ctrlPr>
                          <a:rPr lang="en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ru-RU" dirty="0"/>
                  <a:t> – Обязательства банка (млрд. руб.)</a:t>
                </a:r>
                <a:r>
                  <a:rPr lang="en-US" dirty="0"/>
                  <a:t>.</a:t>
                </a:r>
                <a:endParaRPr lang="en-RU" dirty="0"/>
              </a:p>
            </p:txBody>
          </p:sp>
        </mc:Choice>
        <mc:Fallback xmlns="">
          <p:sp>
            <p:nvSpPr>
              <p:cNvPr id="20" name="Google Shape;1739;p29">
                <a:extLst>
                  <a:ext uri="{FF2B5EF4-FFF2-40B4-BE49-F238E27FC236}">
                    <a16:creationId xmlns:a16="http://schemas.microsoft.com/office/drawing/2014/main" id="{7F0D8E31-C4DF-4642-B6D7-AD1081678B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247599"/>
                <a:ext cx="5471652" cy="2648302"/>
              </a:xfrm>
              <a:prstGeom prst="rect">
                <a:avLst/>
              </a:prstGeom>
              <a:blipFill>
                <a:blip r:embed="rId3"/>
                <a:stretch>
                  <a:fillRect l="-232" b="-238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8B5A1E67-EA62-0640-A865-0C700BD6F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322" y="4092177"/>
            <a:ext cx="1425977" cy="1069482"/>
          </a:xfrm>
          <a:prstGeom prst="round2SameRect">
            <a:avLst/>
          </a:prstGeom>
        </p:spPr>
      </p:pic>
      <p:sp>
        <p:nvSpPr>
          <p:cNvPr id="18" name="Round Same-side Corner of Rectangle 17">
            <a:extLst>
              <a:ext uri="{FF2B5EF4-FFF2-40B4-BE49-F238E27FC236}">
                <a16:creationId xmlns:a16="http://schemas.microsoft.com/office/drawing/2014/main" id="{D07E9170-E304-834E-92A3-C87C2324C95D}"/>
              </a:ext>
            </a:extLst>
          </p:cNvPr>
          <p:cNvSpPr/>
          <p:nvPr/>
        </p:nvSpPr>
        <p:spPr>
          <a:xfrm>
            <a:off x="2521776" y="4090229"/>
            <a:ext cx="2172930" cy="1053271"/>
          </a:xfrm>
          <a:prstGeom prst="round2Same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7C19DF75-FBCB-A846-9819-D9C3D4A1ED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573465" y="4392760"/>
            <a:ext cx="2066737" cy="448208"/>
          </a:xfrm>
          <a:prstGeom prst="rect">
            <a:avLst/>
          </a:prstGeom>
        </p:spPr>
      </p:pic>
      <p:grpSp>
        <p:nvGrpSpPr>
          <p:cNvPr id="8" name="Google Shape;2858;p37">
            <a:extLst>
              <a:ext uri="{FF2B5EF4-FFF2-40B4-BE49-F238E27FC236}">
                <a16:creationId xmlns:a16="http://schemas.microsoft.com/office/drawing/2014/main" id="{05F6A0FA-24B1-B447-86CB-4463855FE245}"/>
              </a:ext>
            </a:extLst>
          </p:cNvPr>
          <p:cNvGrpSpPr/>
          <p:nvPr/>
        </p:nvGrpSpPr>
        <p:grpSpPr>
          <a:xfrm>
            <a:off x="5878135" y="1043475"/>
            <a:ext cx="2999340" cy="3349285"/>
            <a:chOff x="2152775" y="305709"/>
            <a:chExt cx="4264823" cy="4762415"/>
          </a:xfrm>
        </p:grpSpPr>
        <p:grpSp>
          <p:nvGrpSpPr>
            <p:cNvPr id="9" name="Google Shape;2859;p37">
              <a:extLst>
                <a:ext uri="{FF2B5EF4-FFF2-40B4-BE49-F238E27FC236}">
                  <a16:creationId xmlns:a16="http://schemas.microsoft.com/office/drawing/2014/main" id="{832D8F29-8764-1846-A057-8624981DBA20}"/>
                </a:ext>
              </a:extLst>
            </p:cNvPr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516" name="Google Shape;2860;p37">
                <a:extLst>
                  <a:ext uri="{FF2B5EF4-FFF2-40B4-BE49-F238E27FC236}">
                    <a16:creationId xmlns:a16="http://schemas.microsoft.com/office/drawing/2014/main" id="{EE3CDF00-2049-564D-B231-B08EBF53E6F0}"/>
                  </a:ext>
                </a:extLst>
              </p:cNvPr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7" name="Google Shape;2861;p37">
                <a:extLst>
                  <a:ext uri="{FF2B5EF4-FFF2-40B4-BE49-F238E27FC236}">
                    <a16:creationId xmlns:a16="http://schemas.microsoft.com/office/drawing/2014/main" id="{D242B2B3-68B6-BC4C-977A-C02A93849CBF}"/>
                  </a:ext>
                </a:extLst>
              </p:cNvPr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8" name="Google Shape;2862;p37">
                <a:extLst>
                  <a:ext uri="{FF2B5EF4-FFF2-40B4-BE49-F238E27FC236}">
                    <a16:creationId xmlns:a16="http://schemas.microsoft.com/office/drawing/2014/main" id="{985D3732-33F3-2148-A33C-60A909915513}"/>
                  </a:ext>
                </a:extLst>
              </p:cNvPr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9" name="Google Shape;2863;p37">
                <a:extLst>
                  <a:ext uri="{FF2B5EF4-FFF2-40B4-BE49-F238E27FC236}">
                    <a16:creationId xmlns:a16="http://schemas.microsoft.com/office/drawing/2014/main" id="{A34EA3A0-440B-054D-BC19-854204C66870}"/>
                  </a:ext>
                </a:extLst>
              </p:cNvPr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0" name="Google Shape;2864;p37">
                <a:extLst>
                  <a:ext uri="{FF2B5EF4-FFF2-40B4-BE49-F238E27FC236}">
                    <a16:creationId xmlns:a16="http://schemas.microsoft.com/office/drawing/2014/main" id="{3A0DF99F-86A3-0F47-B44E-34D40F2FA8F5}"/>
                  </a:ext>
                </a:extLst>
              </p:cNvPr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1" name="Google Shape;2865;p37">
                <a:extLst>
                  <a:ext uri="{FF2B5EF4-FFF2-40B4-BE49-F238E27FC236}">
                    <a16:creationId xmlns:a16="http://schemas.microsoft.com/office/drawing/2014/main" id="{59C110BE-72E2-434B-A427-E0A6E331AC75}"/>
                  </a:ext>
                </a:extLst>
              </p:cNvPr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2" name="Google Shape;2866;p37">
                <a:extLst>
                  <a:ext uri="{FF2B5EF4-FFF2-40B4-BE49-F238E27FC236}">
                    <a16:creationId xmlns:a16="http://schemas.microsoft.com/office/drawing/2014/main" id="{B2B9D601-2361-6942-A4AC-ED7DF99A6622}"/>
                  </a:ext>
                </a:extLst>
              </p:cNvPr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3" name="Google Shape;2867;p37">
                <a:extLst>
                  <a:ext uri="{FF2B5EF4-FFF2-40B4-BE49-F238E27FC236}">
                    <a16:creationId xmlns:a16="http://schemas.microsoft.com/office/drawing/2014/main" id="{3DE241FB-4915-B04B-AD5A-53A7ECA457E8}"/>
                  </a:ext>
                </a:extLst>
              </p:cNvPr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4" name="Google Shape;2868;p37">
                <a:extLst>
                  <a:ext uri="{FF2B5EF4-FFF2-40B4-BE49-F238E27FC236}">
                    <a16:creationId xmlns:a16="http://schemas.microsoft.com/office/drawing/2014/main" id="{D34139A1-E7A8-784A-B686-22B8D520B2A3}"/>
                  </a:ext>
                </a:extLst>
              </p:cNvPr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5" name="Google Shape;2869;p37">
                <a:extLst>
                  <a:ext uri="{FF2B5EF4-FFF2-40B4-BE49-F238E27FC236}">
                    <a16:creationId xmlns:a16="http://schemas.microsoft.com/office/drawing/2014/main" id="{D1FD1B12-729F-2447-83D0-5610A2F20A39}"/>
                  </a:ext>
                </a:extLst>
              </p:cNvPr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6" name="Google Shape;2870;p37">
                <a:extLst>
                  <a:ext uri="{FF2B5EF4-FFF2-40B4-BE49-F238E27FC236}">
                    <a16:creationId xmlns:a16="http://schemas.microsoft.com/office/drawing/2014/main" id="{4BB406F8-D606-E34A-AD49-87423AA75B8D}"/>
                  </a:ext>
                </a:extLst>
              </p:cNvPr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7" name="Google Shape;2871;p37">
                <a:extLst>
                  <a:ext uri="{FF2B5EF4-FFF2-40B4-BE49-F238E27FC236}">
                    <a16:creationId xmlns:a16="http://schemas.microsoft.com/office/drawing/2014/main" id="{ADED6186-B734-8F4A-89BA-096DC86962A0}"/>
                  </a:ext>
                </a:extLst>
              </p:cNvPr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8" name="Google Shape;2872;p37">
                <a:extLst>
                  <a:ext uri="{FF2B5EF4-FFF2-40B4-BE49-F238E27FC236}">
                    <a16:creationId xmlns:a16="http://schemas.microsoft.com/office/drawing/2014/main" id="{3A7FF55B-0DC0-194D-A97F-025198001CF6}"/>
                  </a:ext>
                </a:extLst>
              </p:cNvPr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2873;p37">
                <a:extLst>
                  <a:ext uri="{FF2B5EF4-FFF2-40B4-BE49-F238E27FC236}">
                    <a16:creationId xmlns:a16="http://schemas.microsoft.com/office/drawing/2014/main" id="{124BEE7D-9DF0-DF4D-89EC-89048749A8BD}"/>
                  </a:ext>
                </a:extLst>
              </p:cNvPr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2874;p37">
                <a:extLst>
                  <a:ext uri="{FF2B5EF4-FFF2-40B4-BE49-F238E27FC236}">
                    <a16:creationId xmlns:a16="http://schemas.microsoft.com/office/drawing/2014/main" id="{F21E3768-CB78-C64C-ADA8-2391D373BE1F}"/>
                  </a:ext>
                </a:extLst>
              </p:cNvPr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1" name="Google Shape;2875;p37">
                <a:extLst>
                  <a:ext uri="{FF2B5EF4-FFF2-40B4-BE49-F238E27FC236}">
                    <a16:creationId xmlns:a16="http://schemas.microsoft.com/office/drawing/2014/main" id="{4A04BD07-4506-8C4F-A9AC-DA8EB849DC23}"/>
                  </a:ext>
                </a:extLst>
              </p:cNvPr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2" name="Google Shape;2876;p37">
                <a:extLst>
                  <a:ext uri="{FF2B5EF4-FFF2-40B4-BE49-F238E27FC236}">
                    <a16:creationId xmlns:a16="http://schemas.microsoft.com/office/drawing/2014/main" id="{67D09A54-A5D8-F141-B977-3902232C22BF}"/>
                  </a:ext>
                </a:extLst>
              </p:cNvPr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2877;p37">
              <a:extLst>
                <a:ext uri="{FF2B5EF4-FFF2-40B4-BE49-F238E27FC236}">
                  <a16:creationId xmlns:a16="http://schemas.microsoft.com/office/drawing/2014/main" id="{D6D6FB4F-40CA-F344-AB4D-EE47CC0C708E}"/>
                </a:ext>
              </a:extLst>
            </p:cNvPr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500" name="Google Shape;2878;p37">
                <a:extLst>
                  <a:ext uri="{FF2B5EF4-FFF2-40B4-BE49-F238E27FC236}">
                    <a16:creationId xmlns:a16="http://schemas.microsoft.com/office/drawing/2014/main" id="{EB844A7F-E757-E04C-883D-4E1FFD0A73BD}"/>
                  </a:ext>
                </a:extLst>
              </p:cNvPr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1" name="Google Shape;2879;p37">
                <a:extLst>
                  <a:ext uri="{FF2B5EF4-FFF2-40B4-BE49-F238E27FC236}">
                    <a16:creationId xmlns:a16="http://schemas.microsoft.com/office/drawing/2014/main" id="{2A7A2588-D091-A349-A64A-04346B274A0D}"/>
                  </a:ext>
                </a:extLst>
              </p:cNvPr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2880;p37">
                <a:extLst>
                  <a:ext uri="{FF2B5EF4-FFF2-40B4-BE49-F238E27FC236}">
                    <a16:creationId xmlns:a16="http://schemas.microsoft.com/office/drawing/2014/main" id="{F31E0D1B-C335-5746-A130-47D29CAC7DE4}"/>
                  </a:ext>
                </a:extLst>
              </p:cNvPr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2881;p37">
                <a:extLst>
                  <a:ext uri="{FF2B5EF4-FFF2-40B4-BE49-F238E27FC236}">
                    <a16:creationId xmlns:a16="http://schemas.microsoft.com/office/drawing/2014/main" id="{2BB3C5A2-5B6D-1643-BD17-979C1B00795A}"/>
                  </a:ext>
                </a:extLst>
              </p:cNvPr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2882;p37">
                <a:extLst>
                  <a:ext uri="{FF2B5EF4-FFF2-40B4-BE49-F238E27FC236}">
                    <a16:creationId xmlns:a16="http://schemas.microsoft.com/office/drawing/2014/main" id="{3ACD4687-D3F5-B44E-8DB7-4BFE1C4C8B6B}"/>
                  </a:ext>
                </a:extLst>
              </p:cNvPr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2883;p37">
                <a:extLst>
                  <a:ext uri="{FF2B5EF4-FFF2-40B4-BE49-F238E27FC236}">
                    <a16:creationId xmlns:a16="http://schemas.microsoft.com/office/drawing/2014/main" id="{7092FA2D-C75E-CB42-A72E-6EBD59E935D2}"/>
                  </a:ext>
                </a:extLst>
              </p:cNvPr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2884;p37">
                <a:extLst>
                  <a:ext uri="{FF2B5EF4-FFF2-40B4-BE49-F238E27FC236}">
                    <a16:creationId xmlns:a16="http://schemas.microsoft.com/office/drawing/2014/main" id="{D68AE59D-2435-AC42-BD91-4CAA4FDF78E7}"/>
                  </a:ext>
                </a:extLst>
              </p:cNvPr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2885;p37">
                <a:extLst>
                  <a:ext uri="{FF2B5EF4-FFF2-40B4-BE49-F238E27FC236}">
                    <a16:creationId xmlns:a16="http://schemas.microsoft.com/office/drawing/2014/main" id="{8FE4F2E4-C618-7D41-84A3-4E8AAC1DE21C}"/>
                  </a:ext>
                </a:extLst>
              </p:cNvPr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2886;p37">
                <a:extLst>
                  <a:ext uri="{FF2B5EF4-FFF2-40B4-BE49-F238E27FC236}">
                    <a16:creationId xmlns:a16="http://schemas.microsoft.com/office/drawing/2014/main" id="{DCAAEBAB-3BFE-9049-8F60-1152C1AC405F}"/>
                  </a:ext>
                </a:extLst>
              </p:cNvPr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2887;p37">
                <a:extLst>
                  <a:ext uri="{FF2B5EF4-FFF2-40B4-BE49-F238E27FC236}">
                    <a16:creationId xmlns:a16="http://schemas.microsoft.com/office/drawing/2014/main" id="{249A48C8-BF06-1241-87AF-B0E2D14222B6}"/>
                  </a:ext>
                </a:extLst>
              </p:cNvPr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2888;p37">
                <a:extLst>
                  <a:ext uri="{FF2B5EF4-FFF2-40B4-BE49-F238E27FC236}">
                    <a16:creationId xmlns:a16="http://schemas.microsoft.com/office/drawing/2014/main" id="{7943E021-DF25-B944-A895-182623ED43C7}"/>
                  </a:ext>
                </a:extLst>
              </p:cNvPr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2889;p37">
                <a:extLst>
                  <a:ext uri="{FF2B5EF4-FFF2-40B4-BE49-F238E27FC236}">
                    <a16:creationId xmlns:a16="http://schemas.microsoft.com/office/drawing/2014/main" id="{5E1BDCDF-7E2C-9049-9D13-DA6084C688CD}"/>
                  </a:ext>
                </a:extLst>
              </p:cNvPr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2890;p37">
                <a:extLst>
                  <a:ext uri="{FF2B5EF4-FFF2-40B4-BE49-F238E27FC236}">
                    <a16:creationId xmlns:a16="http://schemas.microsoft.com/office/drawing/2014/main" id="{DB910DA8-B67B-BF44-80F4-C45688A3DA01}"/>
                  </a:ext>
                </a:extLst>
              </p:cNvPr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2891;p37">
                <a:extLst>
                  <a:ext uri="{FF2B5EF4-FFF2-40B4-BE49-F238E27FC236}">
                    <a16:creationId xmlns:a16="http://schemas.microsoft.com/office/drawing/2014/main" id="{33251019-2090-5E4E-B460-BCCE328843EC}"/>
                  </a:ext>
                </a:extLst>
              </p:cNvPr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" name="Google Shape;2892;p37">
                <a:extLst>
                  <a:ext uri="{FF2B5EF4-FFF2-40B4-BE49-F238E27FC236}">
                    <a16:creationId xmlns:a16="http://schemas.microsoft.com/office/drawing/2014/main" id="{9684350D-D37B-5F40-BF1A-1D5E1431A7D9}"/>
                  </a:ext>
                </a:extLst>
              </p:cNvPr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" name="Google Shape;2893;p37">
                <a:extLst>
                  <a:ext uri="{FF2B5EF4-FFF2-40B4-BE49-F238E27FC236}">
                    <a16:creationId xmlns:a16="http://schemas.microsoft.com/office/drawing/2014/main" id="{314DA12C-606B-4F47-BFA4-DB837049B51B}"/>
                  </a:ext>
                </a:extLst>
              </p:cNvPr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" name="Google Shape;2894;p37">
              <a:extLst>
                <a:ext uri="{FF2B5EF4-FFF2-40B4-BE49-F238E27FC236}">
                  <a16:creationId xmlns:a16="http://schemas.microsoft.com/office/drawing/2014/main" id="{705224F6-D0B2-2346-BBAB-28392B238E1C}"/>
                </a:ext>
              </a:extLst>
            </p:cNvPr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484" name="Google Shape;2895;p37">
                <a:extLst>
                  <a:ext uri="{FF2B5EF4-FFF2-40B4-BE49-F238E27FC236}">
                    <a16:creationId xmlns:a16="http://schemas.microsoft.com/office/drawing/2014/main" id="{3992C658-CFC4-4849-827A-4BA382D617D6}"/>
                  </a:ext>
                </a:extLst>
              </p:cNvPr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5" name="Google Shape;2896;p37">
                <a:extLst>
                  <a:ext uri="{FF2B5EF4-FFF2-40B4-BE49-F238E27FC236}">
                    <a16:creationId xmlns:a16="http://schemas.microsoft.com/office/drawing/2014/main" id="{F9D38648-9F84-9348-A976-7A4E59D763FC}"/>
                  </a:ext>
                </a:extLst>
              </p:cNvPr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6" name="Google Shape;2897;p37">
                <a:extLst>
                  <a:ext uri="{FF2B5EF4-FFF2-40B4-BE49-F238E27FC236}">
                    <a16:creationId xmlns:a16="http://schemas.microsoft.com/office/drawing/2014/main" id="{86E7B601-DC54-0C47-A795-C5B3D72AD6D9}"/>
                  </a:ext>
                </a:extLst>
              </p:cNvPr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7" name="Google Shape;2898;p37">
                <a:extLst>
                  <a:ext uri="{FF2B5EF4-FFF2-40B4-BE49-F238E27FC236}">
                    <a16:creationId xmlns:a16="http://schemas.microsoft.com/office/drawing/2014/main" id="{AAAC70A7-85EB-FD49-B4B9-7F90099BB3AF}"/>
                  </a:ext>
                </a:extLst>
              </p:cNvPr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8" name="Google Shape;2899;p37">
                <a:extLst>
                  <a:ext uri="{FF2B5EF4-FFF2-40B4-BE49-F238E27FC236}">
                    <a16:creationId xmlns:a16="http://schemas.microsoft.com/office/drawing/2014/main" id="{1B46E59C-E704-CC40-BC71-B66401885448}"/>
                  </a:ext>
                </a:extLst>
              </p:cNvPr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9" name="Google Shape;2900;p37">
                <a:extLst>
                  <a:ext uri="{FF2B5EF4-FFF2-40B4-BE49-F238E27FC236}">
                    <a16:creationId xmlns:a16="http://schemas.microsoft.com/office/drawing/2014/main" id="{71D61A20-26AD-1F4F-8773-DF097C59F600}"/>
                  </a:ext>
                </a:extLst>
              </p:cNvPr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0" name="Google Shape;2901;p37">
                <a:extLst>
                  <a:ext uri="{FF2B5EF4-FFF2-40B4-BE49-F238E27FC236}">
                    <a16:creationId xmlns:a16="http://schemas.microsoft.com/office/drawing/2014/main" id="{9D80ABC5-6845-6647-AF37-3E26DF0225DA}"/>
                  </a:ext>
                </a:extLst>
              </p:cNvPr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1" name="Google Shape;2902;p37">
                <a:extLst>
                  <a:ext uri="{FF2B5EF4-FFF2-40B4-BE49-F238E27FC236}">
                    <a16:creationId xmlns:a16="http://schemas.microsoft.com/office/drawing/2014/main" id="{93CEF806-B24E-7B45-9BAD-66C034A616AE}"/>
                  </a:ext>
                </a:extLst>
              </p:cNvPr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2" name="Google Shape;2903;p37">
                <a:extLst>
                  <a:ext uri="{FF2B5EF4-FFF2-40B4-BE49-F238E27FC236}">
                    <a16:creationId xmlns:a16="http://schemas.microsoft.com/office/drawing/2014/main" id="{37D115DA-880A-3E46-A2F0-F6307F8BB593}"/>
                  </a:ext>
                </a:extLst>
              </p:cNvPr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3" name="Google Shape;2904;p37">
                <a:extLst>
                  <a:ext uri="{FF2B5EF4-FFF2-40B4-BE49-F238E27FC236}">
                    <a16:creationId xmlns:a16="http://schemas.microsoft.com/office/drawing/2014/main" id="{35913FD4-B413-F14B-86B0-C3C48FB28049}"/>
                  </a:ext>
                </a:extLst>
              </p:cNvPr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4" name="Google Shape;2905;p37">
                <a:extLst>
                  <a:ext uri="{FF2B5EF4-FFF2-40B4-BE49-F238E27FC236}">
                    <a16:creationId xmlns:a16="http://schemas.microsoft.com/office/drawing/2014/main" id="{E54B7F47-82FA-4743-AC81-0A673E4BCAC9}"/>
                  </a:ext>
                </a:extLst>
              </p:cNvPr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5" name="Google Shape;2906;p37">
                <a:extLst>
                  <a:ext uri="{FF2B5EF4-FFF2-40B4-BE49-F238E27FC236}">
                    <a16:creationId xmlns:a16="http://schemas.microsoft.com/office/drawing/2014/main" id="{F723A907-E5A8-5C48-82C7-08E50F95049D}"/>
                  </a:ext>
                </a:extLst>
              </p:cNvPr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6" name="Google Shape;2907;p37">
                <a:extLst>
                  <a:ext uri="{FF2B5EF4-FFF2-40B4-BE49-F238E27FC236}">
                    <a16:creationId xmlns:a16="http://schemas.microsoft.com/office/drawing/2014/main" id="{E668DED0-DC7F-FC4B-BABA-F827D9ADAD75}"/>
                  </a:ext>
                </a:extLst>
              </p:cNvPr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7" name="Google Shape;2908;p37">
                <a:extLst>
                  <a:ext uri="{FF2B5EF4-FFF2-40B4-BE49-F238E27FC236}">
                    <a16:creationId xmlns:a16="http://schemas.microsoft.com/office/drawing/2014/main" id="{6F069166-8E5A-004C-8E15-17DA56F91193}"/>
                  </a:ext>
                </a:extLst>
              </p:cNvPr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2909;p37">
                <a:extLst>
                  <a:ext uri="{FF2B5EF4-FFF2-40B4-BE49-F238E27FC236}">
                    <a16:creationId xmlns:a16="http://schemas.microsoft.com/office/drawing/2014/main" id="{3A434ADF-4AF1-0044-971F-1783AB66FCE2}"/>
                  </a:ext>
                </a:extLst>
              </p:cNvPr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9" name="Google Shape;2910;p37">
                <a:extLst>
                  <a:ext uri="{FF2B5EF4-FFF2-40B4-BE49-F238E27FC236}">
                    <a16:creationId xmlns:a16="http://schemas.microsoft.com/office/drawing/2014/main" id="{1A1357B4-8AD1-584D-9FF1-0DC94BCBD9A0}"/>
                  </a:ext>
                </a:extLst>
              </p:cNvPr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" name="Google Shape;2911;p37">
              <a:extLst>
                <a:ext uri="{FF2B5EF4-FFF2-40B4-BE49-F238E27FC236}">
                  <a16:creationId xmlns:a16="http://schemas.microsoft.com/office/drawing/2014/main" id="{494EDF55-10D3-4148-A9FA-5DA06309EDE3}"/>
                </a:ext>
              </a:extLst>
            </p:cNvPr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468" name="Google Shape;2912;p37">
                <a:extLst>
                  <a:ext uri="{FF2B5EF4-FFF2-40B4-BE49-F238E27FC236}">
                    <a16:creationId xmlns:a16="http://schemas.microsoft.com/office/drawing/2014/main" id="{177B59D2-AD43-024B-9774-C5F719BFE501}"/>
                  </a:ext>
                </a:extLst>
              </p:cNvPr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2913;p37">
                <a:extLst>
                  <a:ext uri="{FF2B5EF4-FFF2-40B4-BE49-F238E27FC236}">
                    <a16:creationId xmlns:a16="http://schemas.microsoft.com/office/drawing/2014/main" id="{F51DE7E1-E5B5-1347-B900-A5B10F09D902}"/>
                  </a:ext>
                </a:extLst>
              </p:cNvPr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2914;p37">
                <a:extLst>
                  <a:ext uri="{FF2B5EF4-FFF2-40B4-BE49-F238E27FC236}">
                    <a16:creationId xmlns:a16="http://schemas.microsoft.com/office/drawing/2014/main" id="{B54B1BD4-DDE7-2649-9910-CB7C4EACCCC9}"/>
                  </a:ext>
                </a:extLst>
              </p:cNvPr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2915;p37">
                <a:extLst>
                  <a:ext uri="{FF2B5EF4-FFF2-40B4-BE49-F238E27FC236}">
                    <a16:creationId xmlns:a16="http://schemas.microsoft.com/office/drawing/2014/main" id="{21257448-923C-0D4F-82E7-3CD6682BFAE4}"/>
                  </a:ext>
                </a:extLst>
              </p:cNvPr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2" name="Google Shape;2916;p37">
                <a:extLst>
                  <a:ext uri="{FF2B5EF4-FFF2-40B4-BE49-F238E27FC236}">
                    <a16:creationId xmlns:a16="http://schemas.microsoft.com/office/drawing/2014/main" id="{60E21CB6-51CB-C542-9CF1-9CDC0D23F556}"/>
                  </a:ext>
                </a:extLst>
              </p:cNvPr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2917;p37">
                <a:extLst>
                  <a:ext uri="{FF2B5EF4-FFF2-40B4-BE49-F238E27FC236}">
                    <a16:creationId xmlns:a16="http://schemas.microsoft.com/office/drawing/2014/main" id="{5B9988F3-9680-094E-B7E8-F74CA8BD1BF2}"/>
                  </a:ext>
                </a:extLst>
              </p:cNvPr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2918;p37">
                <a:extLst>
                  <a:ext uri="{FF2B5EF4-FFF2-40B4-BE49-F238E27FC236}">
                    <a16:creationId xmlns:a16="http://schemas.microsoft.com/office/drawing/2014/main" id="{05A8B44A-F7E4-0B4F-B736-3B70DF504814}"/>
                  </a:ext>
                </a:extLst>
              </p:cNvPr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" name="Google Shape;2919;p37">
                <a:extLst>
                  <a:ext uri="{FF2B5EF4-FFF2-40B4-BE49-F238E27FC236}">
                    <a16:creationId xmlns:a16="http://schemas.microsoft.com/office/drawing/2014/main" id="{8BBBD5D2-5434-4C47-9136-0FF6B31EE408}"/>
                  </a:ext>
                </a:extLst>
              </p:cNvPr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6" name="Google Shape;2920;p37">
                <a:extLst>
                  <a:ext uri="{FF2B5EF4-FFF2-40B4-BE49-F238E27FC236}">
                    <a16:creationId xmlns:a16="http://schemas.microsoft.com/office/drawing/2014/main" id="{1A216683-3795-0542-983E-FC10C767A84C}"/>
                  </a:ext>
                </a:extLst>
              </p:cNvPr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7" name="Google Shape;2921;p37">
                <a:extLst>
                  <a:ext uri="{FF2B5EF4-FFF2-40B4-BE49-F238E27FC236}">
                    <a16:creationId xmlns:a16="http://schemas.microsoft.com/office/drawing/2014/main" id="{5549E887-C223-BD49-81D8-92662769EC9F}"/>
                  </a:ext>
                </a:extLst>
              </p:cNvPr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8" name="Google Shape;2922;p37">
                <a:extLst>
                  <a:ext uri="{FF2B5EF4-FFF2-40B4-BE49-F238E27FC236}">
                    <a16:creationId xmlns:a16="http://schemas.microsoft.com/office/drawing/2014/main" id="{EE728142-C702-8E45-98BD-14F3D0580161}"/>
                  </a:ext>
                </a:extLst>
              </p:cNvPr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9" name="Google Shape;2923;p37">
                <a:extLst>
                  <a:ext uri="{FF2B5EF4-FFF2-40B4-BE49-F238E27FC236}">
                    <a16:creationId xmlns:a16="http://schemas.microsoft.com/office/drawing/2014/main" id="{01173F6A-432D-F140-B1D2-DD7F19A498F9}"/>
                  </a:ext>
                </a:extLst>
              </p:cNvPr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0" name="Google Shape;2924;p37">
                <a:extLst>
                  <a:ext uri="{FF2B5EF4-FFF2-40B4-BE49-F238E27FC236}">
                    <a16:creationId xmlns:a16="http://schemas.microsoft.com/office/drawing/2014/main" id="{17CC0DF1-8A5A-3849-BF31-1D9D176F2DCE}"/>
                  </a:ext>
                </a:extLst>
              </p:cNvPr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" name="Google Shape;2925;p37">
                <a:extLst>
                  <a:ext uri="{FF2B5EF4-FFF2-40B4-BE49-F238E27FC236}">
                    <a16:creationId xmlns:a16="http://schemas.microsoft.com/office/drawing/2014/main" id="{537F9E4D-2E2D-2D40-8535-43D2B91F8BCB}"/>
                  </a:ext>
                </a:extLst>
              </p:cNvPr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2" name="Google Shape;2926;p37">
                <a:extLst>
                  <a:ext uri="{FF2B5EF4-FFF2-40B4-BE49-F238E27FC236}">
                    <a16:creationId xmlns:a16="http://schemas.microsoft.com/office/drawing/2014/main" id="{065E64F8-1034-C842-A75D-5557344A1A8E}"/>
                  </a:ext>
                </a:extLst>
              </p:cNvPr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" name="Google Shape;2927;p37">
                <a:extLst>
                  <a:ext uri="{FF2B5EF4-FFF2-40B4-BE49-F238E27FC236}">
                    <a16:creationId xmlns:a16="http://schemas.microsoft.com/office/drawing/2014/main" id="{067330A3-625E-FB46-871D-3CC4D551B125}"/>
                  </a:ext>
                </a:extLst>
              </p:cNvPr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" name="Google Shape;2928;p37">
              <a:extLst>
                <a:ext uri="{FF2B5EF4-FFF2-40B4-BE49-F238E27FC236}">
                  <a16:creationId xmlns:a16="http://schemas.microsoft.com/office/drawing/2014/main" id="{6FAD3A16-3384-F14E-805F-A6C2CDA0D92A}"/>
                </a:ext>
              </a:extLst>
            </p:cNvPr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452" name="Google Shape;2929;p37">
                <a:extLst>
                  <a:ext uri="{FF2B5EF4-FFF2-40B4-BE49-F238E27FC236}">
                    <a16:creationId xmlns:a16="http://schemas.microsoft.com/office/drawing/2014/main" id="{FBB0D165-5500-F14B-946A-4F99A509E712}"/>
                  </a:ext>
                </a:extLst>
              </p:cNvPr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2930;p37">
                <a:extLst>
                  <a:ext uri="{FF2B5EF4-FFF2-40B4-BE49-F238E27FC236}">
                    <a16:creationId xmlns:a16="http://schemas.microsoft.com/office/drawing/2014/main" id="{B7520961-15D3-DA48-B306-794663BFDF1C}"/>
                  </a:ext>
                </a:extLst>
              </p:cNvPr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2931;p37">
                <a:extLst>
                  <a:ext uri="{FF2B5EF4-FFF2-40B4-BE49-F238E27FC236}">
                    <a16:creationId xmlns:a16="http://schemas.microsoft.com/office/drawing/2014/main" id="{ACD5654A-4BBE-6B4D-A219-3BAC8BFC7DDD}"/>
                  </a:ext>
                </a:extLst>
              </p:cNvPr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2932;p37">
                <a:extLst>
                  <a:ext uri="{FF2B5EF4-FFF2-40B4-BE49-F238E27FC236}">
                    <a16:creationId xmlns:a16="http://schemas.microsoft.com/office/drawing/2014/main" id="{C895D354-E043-BA4C-95C7-8E5355433274}"/>
                  </a:ext>
                </a:extLst>
              </p:cNvPr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2933;p37">
                <a:extLst>
                  <a:ext uri="{FF2B5EF4-FFF2-40B4-BE49-F238E27FC236}">
                    <a16:creationId xmlns:a16="http://schemas.microsoft.com/office/drawing/2014/main" id="{B134807C-0805-4A47-8AA4-E73581F87F14}"/>
                  </a:ext>
                </a:extLst>
              </p:cNvPr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2934;p37">
                <a:extLst>
                  <a:ext uri="{FF2B5EF4-FFF2-40B4-BE49-F238E27FC236}">
                    <a16:creationId xmlns:a16="http://schemas.microsoft.com/office/drawing/2014/main" id="{D7E33970-AE1F-A341-853E-65D1349155FD}"/>
                  </a:ext>
                </a:extLst>
              </p:cNvPr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2935;p37">
                <a:extLst>
                  <a:ext uri="{FF2B5EF4-FFF2-40B4-BE49-F238E27FC236}">
                    <a16:creationId xmlns:a16="http://schemas.microsoft.com/office/drawing/2014/main" id="{4E58C028-94A5-9F49-8ED9-D3C728032642}"/>
                  </a:ext>
                </a:extLst>
              </p:cNvPr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2936;p37">
                <a:extLst>
                  <a:ext uri="{FF2B5EF4-FFF2-40B4-BE49-F238E27FC236}">
                    <a16:creationId xmlns:a16="http://schemas.microsoft.com/office/drawing/2014/main" id="{8E993827-958F-E74D-B8E4-B7782CBE2750}"/>
                  </a:ext>
                </a:extLst>
              </p:cNvPr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2937;p37">
                <a:extLst>
                  <a:ext uri="{FF2B5EF4-FFF2-40B4-BE49-F238E27FC236}">
                    <a16:creationId xmlns:a16="http://schemas.microsoft.com/office/drawing/2014/main" id="{FDE3817E-2472-C54F-8694-9F0A29702102}"/>
                  </a:ext>
                </a:extLst>
              </p:cNvPr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2938;p37">
                <a:extLst>
                  <a:ext uri="{FF2B5EF4-FFF2-40B4-BE49-F238E27FC236}">
                    <a16:creationId xmlns:a16="http://schemas.microsoft.com/office/drawing/2014/main" id="{26665511-9911-9145-BB32-3D42BED07C53}"/>
                  </a:ext>
                </a:extLst>
              </p:cNvPr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2939;p37">
                <a:extLst>
                  <a:ext uri="{FF2B5EF4-FFF2-40B4-BE49-F238E27FC236}">
                    <a16:creationId xmlns:a16="http://schemas.microsoft.com/office/drawing/2014/main" id="{06BE22AB-24C5-F74C-8CC8-A85AA8C4A39C}"/>
                  </a:ext>
                </a:extLst>
              </p:cNvPr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2940;p37">
                <a:extLst>
                  <a:ext uri="{FF2B5EF4-FFF2-40B4-BE49-F238E27FC236}">
                    <a16:creationId xmlns:a16="http://schemas.microsoft.com/office/drawing/2014/main" id="{C1A8286E-BD14-A34B-B365-F4A225C00584}"/>
                  </a:ext>
                </a:extLst>
              </p:cNvPr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2941;p37">
                <a:extLst>
                  <a:ext uri="{FF2B5EF4-FFF2-40B4-BE49-F238E27FC236}">
                    <a16:creationId xmlns:a16="http://schemas.microsoft.com/office/drawing/2014/main" id="{0C9D9C2A-A49C-A843-9D56-CA2EBC6F89EC}"/>
                  </a:ext>
                </a:extLst>
              </p:cNvPr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2942;p37">
                <a:extLst>
                  <a:ext uri="{FF2B5EF4-FFF2-40B4-BE49-F238E27FC236}">
                    <a16:creationId xmlns:a16="http://schemas.microsoft.com/office/drawing/2014/main" id="{FFB2DA18-31D4-844F-979B-050CE8CF6E7D}"/>
                  </a:ext>
                </a:extLst>
              </p:cNvPr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2943;p37">
                <a:extLst>
                  <a:ext uri="{FF2B5EF4-FFF2-40B4-BE49-F238E27FC236}">
                    <a16:creationId xmlns:a16="http://schemas.microsoft.com/office/drawing/2014/main" id="{78E90087-A56F-7443-9B49-07718B7E830A}"/>
                  </a:ext>
                </a:extLst>
              </p:cNvPr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2944;p37">
                <a:extLst>
                  <a:ext uri="{FF2B5EF4-FFF2-40B4-BE49-F238E27FC236}">
                    <a16:creationId xmlns:a16="http://schemas.microsoft.com/office/drawing/2014/main" id="{0922022A-6AD7-2845-B95C-2C609A4248DD}"/>
                  </a:ext>
                </a:extLst>
              </p:cNvPr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2945;p37">
              <a:extLst>
                <a:ext uri="{FF2B5EF4-FFF2-40B4-BE49-F238E27FC236}">
                  <a16:creationId xmlns:a16="http://schemas.microsoft.com/office/drawing/2014/main" id="{6A600564-EA6B-2840-A905-D6D1C0E601AF}"/>
                </a:ext>
              </a:extLst>
            </p:cNvPr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436" name="Google Shape;2946;p37">
                <a:extLst>
                  <a:ext uri="{FF2B5EF4-FFF2-40B4-BE49-F238E27FC236}">
                    <a16:creationId xmlns:a16="http://schemas.microsoft.com/office/drawing/2014/main" id="{EE61EF2E-556B-7A4F-8338-99AEEDA26A73}"/>
                  </a:ext>
                </a:extLst>
              </p:cNvPr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2947;p37">
                <a:extLst>
                  <a:ext uri="{FF2B5EF4-FFF2-40B4-BE49-F238E27FC236}">
                    <a16:creationId xmlns:a16="http://schemas.microsoft.com/office/drawing/2014/main" id="{22018C44-5770-5C42-8984-3FCA85DF6298}"/>
                  </a:ext>
                </a:extLst>
              </p:cNvPr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2948;p37">
                <a:extLst>
                  <a:ext uri="{FF2B5EF4-FFF2-40B4-BE49-F238E27FC236}">
                    <a16:creationId xmlns:a16="http://schemas.microsoft.com/office/drawing/2014/main" id="{8170586D-A0C0-4242-B963-C391B8E22011}"/>
                  </a:ext>
                </a:extLst>
              </p:cNvPr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2949;p37">
                <a:extLst>
                  <a:ext uri="{FF2B5EF4-FFF2-40B4-BE49-F238E27FC236}">
                    <a16:creationId xmlns:a16="http://schemas.microsoft.com/office/drawing/2014/main" id="{E0DA126B-19CB-124A-9DC4-A8808F683939}"/>
                  </a:ext>
                </a:extLst>
              </p:cNvPr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2950;p37">
                <a:extLst>
                  <a:ext uri="{FF2B5EF4-FFF2-40B4-BE49-F238E27FC236}">
                    <a16:creationId xmlns:a16="http://schemas.microsoft.com/office/drawing/2014/main" id="{41EED7B5-3E2E-9B4B-9C58-DBE212E3937E}"/>
                  </a:ext>
                </a:extLst>
              </p:cNvPr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2951;p37">
                <a:extLst>
                  <a:ext uri="{FF2B5EF4-FFF2-40B4-BE49-F238E27FC236}">
                    <a16:creationId xmlns:a16="http://schemas.microsoft.com/office/drawing/2014/main" id="{9CFDDEF8-B2DB-274A-B33B-97A465053F22}"/>
                  </a:ext>
                </a:extLst>
              </p:cNvPr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2952;p37">
                <a:extLst>
                  <a:ext uri="{FF2B5EF4-FFF2-40B4-BE49-F238E27FC236}">
                    <a16:creationId xmlns:a16="http://schemas.microsoft.com/office/drawing/2014/main" id="{CCA92545-64B7-184D-9D28-0F95A1E0CA58}"/>
                  </a:ext>
                </a:extLst>
              </p:cNvPr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2953;p37">
                <a:extLst>
                  <a:ext uri="{FF2B5EF4-FFF2-40B4-BE49-F238E27FC236}">
                    <a16:creationId xmlns:a16="http://schemas.microsoft.com/office/drawing/2014/main" id="{D17BAA2D-8452-DA45-BBF9-9B5D2B038DB9}"/>
                  </a:ext>
                </a:extLst>
              </p:cNvPr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2954;p37">
                <a:extLst>
                  <a:ext uri="{FF2B5EF4-FFF2-40B4-BE49-F238E27FC236}">
                    <a16:creationId xmlns:a16="http://schemas.microsoft.com/office/drawing/2014/main" id="{4C062127-A910-8742-835B-B2C51774FDAA}"/>
                  </a:ext>
                </a:extLst>
              </p:cNvPr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2955;p37">
                <a:extLst>
                  <a:ext uri="{FF2B5EF4-FFF2-40B4-BE49-F238E27FC236}">
                    <a16:creationId xmlns:a16="http://schemas.microsoft.com/office/drawing/2014/main" id="{405C1671-2524-584C-8C31-3CBD4BAD1DA9}"/>
                  </a:ext>
                </a:extLst>
              </p:cNvPr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2956;p37">
                <a:extLst>
                  <a:ext uri="{FF2B5EF4-FFF2-40B4-BE49-F238E27FC236}">
                    <a16:creationId xmlns:a16="http://schemas.microsoft.com/office/drawing/2014/main" id="{4223CE8E-027A-4C47-8AA4-D86D87F6FCF2}"/>
                  </a:ext>
                </a:extLst>
              </p:cNvPr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2957;p37">
                <a:extLst>
                  <a:ext uri="{FF2B5EF4-FFF2-40B4-BE49-F238E27FC236}">
                    <a16:creationId xmlns:a16="http://schemas.microsoft.com/office/drawing/2014/main" id="{B2EB22D4-067D-C74A-90F5-EAB2DB5435A3}"/>
                  </a:ext>
                </a:extLst>
              </p:cNvPr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2958;p37">
                <a:extLst>
                  <a:ext uri="{FF2B5EF4-FFF2-40B4-BE49-F238E27FC236}">
                    <a16:creationId xmlns:a16="http://schemas.microsoft.com/office/drawing/2014/main" id="{036CE8D8-1C69-3946-8387-A8894907E388}"/>
                  </a:ext>
                </a:extLst>
              </p:cNvPr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2959;p37">
                <a:extLst>
                  <a:ext uri="{FF2B5EF4-FFF2-40B4-BE49-F238E27FC236}">
                    <a16:creationId xmlns:a16="http://schemas.microsoft.com/office/drawing/2014/main" id="{8E0D24B1-4F57-A84A-A393-1ED61E82C7C8}"/>
                  </a:ext>
                </a:extLst>
              </p:cNvPr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2960;p37">
                <a:extLst>
                  <a:ext uri="{FF2B5EF4-FFF2-40B4-BE49-F238E27FC236}">
                    <a16:creationId xmlns:a16="http://schemas.microsoft.com/office/drawing/2014/main" id="{B8809F8A-7D26-594F-82B5-6759235DFEDE}"/>
                  </a:ext>
                </a:extLst>
              </p:cNvPr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2961;p37">
                <a:extLst>
                  <a:ext uri="{FF2B5EF4-FFF2-40B4-BE49-F238E27FC236}">
                    <a16:creationId xmlns:a16="http://schemas.microsoft.com/office/drawing/2014/main" id="{FD2FDE2E-3FD1-9B47-8B56-5A3D1EFD1FCA}"/>
                  </a:ext>
                </a:extLst>
              </p:cNvPr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2962;p37">
              <a:extLst>
                <a:ext uri="{FF2B5EF4-FFF2-40B4-BE49-F238E27FC236}">
                  <a16:creationId xmlns:a16="http://schemas.microsoft.com/office/drawing/2014/main" id="{910C9FE6-1474-E347-A91A-D638C7C52519}"/>
                </a:ext>
              </a:extLst>
            </p:cNvPr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420" name="Google Shape;2963;p37">
                <a:extLst>
                  <a:ext uri="{FF2B5EF4-FFF2-40B4-BE49-F238E27FC236}">
                    <a16:creationId xmlns:a16="http://schemas.microsoft.com/office/drawing/2014/main" id="{1B2C3420-AD3C-D84B-8947-57DD5B63FFC3}"/>
                  </a:ext>
                </a:extLst>
              </p:cNvPr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2964;p37">
                <a:extLst>
                  <a:ext uri="{FF2B5EF4-FFF2-40B4-BE49-F238E27FC236}">
                    <a16:creationId xmlns:a16="http://schemas.microsoft.com/office/drawing/2014/main" id="{6CA242BE-85AB-5444-96B4-C380F8168EB2}"/>
                  </a:ext>
                </a:extLst>
              </p:cNvPr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" name="Google Shape;2965;p37">
                <a:extLst>
                  <a:ext uri="{FF2B5EF4-FFF2-40B4-BE49-F238E27FC236}">
                    <a16:creationId xmlns:a16="http://schemas.microsoft.com/office/drawing/2014/main" id="{285B8C86-5F7F-E940-8EA7-446CEA445737}"/>
                  </a:ext>
                </a:extLst>
              </p:cNvPr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2966;p37">
                <a:extLst>
                  <a:ext uri="{FF2B5EF4-FFF2-40B4-BE49-F238E27FC236}">
                    <a16:creationId xmlns:a16="http://schemas.microsoft.com/office/drawing/2014/main" id="{374AEDA6-613B-684C-95FD-FED51493B7D3}"/>
                  </a:ext>
                </a:extLst>
              </p:cNvPr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2967;p37">
                <a:extLst>
                  <a:ext uri="{FF2B5EF4-FFF2-40B4-BE49-F238E27FC236}">
                    <a16:creationId xmlns:a16="http://schemas.microsoft.com/office/drawing/2014/main" id="{BF8C36FE-FCF8-C64D-B1FA-31CEDEA11152}"/>
                  </a:ext>
                </a:extLst>
              </p:cNvPr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2968;p37">
                <a:extLst>
                  <a:ext uri="{FF2B5EF4-FFF2-40B4-BE49-F238E27FC236}">
                    <a16:creationId xmlns:a16="http://schemas.microsoft.com/office/drawing/2014/main" id="{972E70EC-AD59-4D45-BD90-77E5E31C8A33}"/>
                  </a:ext>
                </a:extLst>
              </p:cNvPr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2969;p37">
                <a:extLst>
                  <a:ext uri="{FF2B5EF4-FFF2-40B4-BE49-F238E27FC236}">
                    <a16:creationId xmlns:a16="http://schemas.microsoft.com/office/drawing/2014/main" id="{5FD8E0FF-2F39-294A-95AA-DED28ADED6ED}"/>
                  </a:ext>
                </a:extLst>
              </p:cNvPr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2970;p37">
                <a:extLst>
                  <a:ext uri="{FF2B5EF4-FFF2-40B4-BE49-F238E27FC236}">
                    <a16:creationId xmlns:a16="http://schemas.microsoft.com/office/drawing/2014/main" id="{C1ED7EE4-7DF6-9E4F-9AF5-2E8F4D2A25CF}"/>
                  </a:ext>
                </a:extLst>
              </p:cNvPr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2971;p37">
                <a:extLst>
                  <a:ext uri="{FF2B5EF4-FFF2-40B4-BE49-F238E27FC236}">
                    <a16:creationId xmlns:a16="http://schemas.microsoft.com/office/drawing/2014/main" id="{33153DAC-AA44-9E40-B199-A0A96ADA70A7}"/>
                  </a:ext>
                </a:extLst>
              </p:cNvPr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2972;p37">
                <a:extLst>
                  <a:ext uri="{FF2B5EF4-FFF2-40B4-BE49-F238E27FC236}">
                    <a16:creationId xmlns:a16="http://schemas.microsoft.com/office/drawing/2014/main" id="{FFDDDC92-ED4F-694F-A9F0-829EE2FBCC6A}"/>
                  </a:ext>
                </a:extLst>
              </p:cNvPr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2973;p37">
                <a:extLst>
                  <a:ext uri="{FF2B5EF4-FFF2-40B4-BE49-F238E27FC236}">
                    <a16:creationId xmlns:a16="http://schemas.microsoft.com/office/drawing/2014/main" id="{49CB71E0-25AF-6243-9393-08DCF74213BE}"/>
                  </a:ext>
                </a:extLst>
              </p:cNvPr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2974;p37">
                <a:extLst>
                  <a:ext uri="{FF2B5EF4-FFF2-40B4-BE49-F238E27FC236}">
                    <a16:creationId xmlns:a16="http://schemas.microsoft.com/office/drawing/2014/main" id="{D9D183FA-BF7B-CC47-AF8E-A62A7835BDE2}"/>
                  </a:ext>
                </a:extLst>
              </p:cNvPr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2975;p37">
                <a:extLst>
                  <a:ext uri="{FF2B5EF4-FFF2-40B4-BE49-F238E27FC236}">
                    <a16:creationId xmlns:a16="http://schemas.microsoft.com/office/drawing/2014/main" id="{9D7EDBBF-4E21-5D49-A43B-493B5E282178}"/>
                  </a:ext>
                </a:extLst>
              </p:cNvPr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2976;p37">
                <a:extLst>
                  <a:ext uri="{FF2B5EF4-FFF2-40B4-BE49-F238E27FC236}">
                    <a16:creationId xmlns:a16="http://schemas.microsoft.com/office/drawing/2014/main" id="{EC6FFA43-38A2-0247-A776-9C3D8FFE30FF}"/>
                  </a:ext>
                </a:extLst>
              </p:cNvPr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2977;p37">
                <a:extLst>
                  <a:ext uri="{FF2B5EF4-FFF2-40B4-BE49-F238E27FC236}">
                    <a16:creationId xmlns:a16="http://schemas.microsoft.com/office/drawing/2014/main" id="{D087DA04-566F-AB4E-AF50-38410325143A}"/>
                  </a:ext>
                </a:extLst>
              </p:cNvPr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2978;p37">
                <a:extLst>
                  <a:ext uri="{FF2B5EF4-FFF2-40B4-BE49-F238E27FC236}">
                    <a16:creationId xmlns:a16="http://schemas.microsoft.com/office/drawing/2014/main" id="{05E382FA-BABB-A845-879E-1190940EDB01}"/>
                  </a:ext>
                </a:extLst>
              </p:cNvPr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" name="Google Shape;2979;p37">
              <a:extLst>
                <a:ext uri="{FF2B5EF4-FFF2-40B4-BE49-F238E27FC236}">
                  <a16:creationId xmlns:a16="http://schemas.microsoft.com/office/drawing/2014/main" id="{9C18ED37-6BD9-364F-9259-445D01376C31}"/>
                </a:ext>
              </a:extLst>
            </p:cNvPr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980;p37">
              <a:extLst>
                <a:ext uri="{FF2B5EF4-FFF2-40B4-BE49-F238E27FC236}">
                  <a16:creationId xmlns:a16="http://schemas.microsoft.com/office/drawing/2014/main" id="{5E3E33C7-24A9-3847-9423-645CA347DB8E}"/>
                </a:ext>
              </a:extLst>
            </p:cNvPr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981;p37">
              <a:extLst>
                <a:ext uri="{FF2B5EF4-FFF2-40B4-BE49-F238E27FC236}">
                  <a16:creationId xmlns:a16="http://schemas.microsoft.com/office/drawing/2014/main" id="{0325BA4B-4036-5945-BF24-257E7BD76198}"/>
                </a:ext>
              </a:extLst>
            </p:cNvPr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982;p37">
              <a:extLst>
                <a:ext uri="{FF2B5EF4-FFF2-40B4-BE49-F238E27FC236}">
                  <a16:creationId xmlns:a16="http://schemas.microsoft.com/office/drawing/2014/main" id="{99C2BA1C-DDAB-1B4D-967E-0D3BB6F35C0F}"/>
                </a:ext>
              </a:extLst>
            </p:cNvPr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983;p37">
              <a:extLst>
                <a:ext uri="{FF2B5EF4-FFF2-40B4-BE49-F238E27FC236}">
                  <a16:creationId xmlns:a16="http://schemas.microsoft.com/office/drawing/2014/main" id="{3B076DD3-100E-C645-8C27-C1D897290935}"/>
                </a:ext>
              </a:extLst>
            </p:cNvPr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5" name="Google Shape;2984;p37">
              <a:extLst>
                <a:ext uri="{FF2B5EF4-FFF2-40B4-BE49-F238E27FC236}">
                  <a16:creationId xmlns:a16="http://schemas.microsoft.com/office/drawing/2014/main" id="{7E0EA204-CEE6-B540-80E4-D8D031C7F67E}"/>
                </a:ext>
              </a:extLst>
            </p:cNvPr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404" name="Google Shape;2985;p37">
                <a:extLst>
                  <a:ext uri="{FF2B5EF4-FFF2-40B4-BE49-F238E27FC236}">
                    <a16:creationId xmlns:a16="http://schemas.microsoft.com/office/drawing/2014/main" id="{F31C5E48-7C51-984C-ABF4-93051946ED99}"/>
                  </a:ext>
                </a:extLst>
              </p:cNvPr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2986;p37">
                <a:extLst>
                  <a:ext uri="{FF2B5EF4-FFF2-40B4-BE49-F238E27FC236}">
                    <a16:creationId xmlns:a16="http://schemas.microsoft.com/office/drawing/2014/main" id="{7BD0C638-D8AC-024B-B687-BF9ABDF9B016}"/>
                  </a:ext>
                </a:extLst>
              </p:cNvPr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2987;p37">
                <a:extLst>
                  <a:ext uri="{FF2B5EF4-FFF2-40B4-BE49-F238E27FC236}">
                    <a16:creationId xmlns:a16="http://schemas.microsoft.com/office/drawing/2014/main" id="{11B869C2-413B-6742-A6A3-8D1DFDDBE066}"/>
                  </a:ext>
                </a:extLst>
              </p:cNvPr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2988;p37">
                <a:extLst>
                  <a:ext uri="{FF2B5EF4-FFF2-40B4-BE49-F238E27FC236}">
                    <a16:creationId xmlns:a16="http://schemas.microsoft.com/office/drawing/2014/main" id="{971DD667-D92C-5F49-9FB0-A89F174F34DA}"/>
                  </a:ext>
                </a:extLst>
              </p:cNvPr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2989;p37">
                <a:extLst>
                  <a:ext uri="{FF2B5EF4-FFF2-40B4-BE49-F238E27FC236}">
                    <a16:creationId xmlns:a16="http://schemas.microsoft.com/office/drawing/2014/main" id="{A3520F5E-410E-554E-9D9E-F658F7B32E8B}"/>
                  </a:ext>
                </a:extLst>
              </p:cNvPr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2990;p37">
                <a:extLst>
                  <a:ext uri="{FF2B5EF4-FFF2-40B4-BE49-F238E27FC236}">
                    <a16:creationId xmlns:a16="http://schemas.microsoft.com/office/drawing/2014/main" id="{D392C9C3-F733-464F-A049-126F6AE6F702}"/>
                  </a:ext>
                </a:extLst>
              </p:cNvPr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2991;p37">
                <a:extLst>
                  <a:ext uri="{FF2B5EF4-FFF2-40B4-BE49-F238E27FC236}">
                    <a16:creationId xmlns:a16="http://schemas.microsoft.com/office/drawing/2014/main" id="{22B9DEED-4D10-E949-B5C4-ED3F5F99CFBE}"/>
                  </a:ext>
                </a:extLst>
              </p:cNvPr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2992;p37">
                <a:extLst>
                  <a:ext uri="{FF2B5EF4-FFF2-40B4-BE49-F238E27FC236}">
                    <a16:creationId xmlns:a16="http://schemas.microsoft.com/office/drawing/2014/main" id="{46713C78-31D6-1D45-8AC6-DF4923BF6AEE}"/>
                  </a:ext>
                </a:extLst>
              </p:cNvPr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2993;p37">
                <a:extLst>
                  <a:ext uri="{FF2B5EF4-FFF2-40B4-BE49-F238E27FC236}">
                    <a16:creationId xmlns:a16="http://schemas.microsoft.com/office/drawing/2014/main" id="{733E56E2-2183-1D45-997E-14A17D7D0DD1}"/>
                  </a:ext>
                </a:extLst>
              </p:cNvPr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2994;p37">
                <a:extLst>
                  <a:ext uri="{FF2B5EF4-FFF2-40B4-BE49-F238E27FC236}">
                    <a16:creationId xmlns:a16="http://schemas.microsoft.com/office/drawing/2014/main" id="{BEC76F61-E0DB-D642-95FF-0617BDF5E4BE}"/>
                  </a:ext>
                </a:extLst>
              </p:cNvPr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2995;p37">
                <a:extLst>
                  <a:ext uri="{FF2B5EF4-FFF2-40B4-BE49-F238E27FC236}">
                    <a16:creationId xmlns:a16="http://schemas.microsoft.com/office/drawing/2014/main" id="{244D9A41-9707-F04E-B628-A07E9959C8CB}"/>
                  </a:ext>
                </a:extLst>
              </p:cNvPr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2996;p37">
                <a:extLst>
                  <a:ext uri="{FF2B5EF4-FFF2-40B4-BE49-F238E27FC236}">
                    <a16:creationId xmlns:a16="http://schemas.microsoft.com/office/drawing/2014/main" id="{63AC2189-6F2D-834F-AC6B-D67D14FB450A}"/>
                  </a:ext>
                </a:extLst>
              </p:cNvPr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2997;p37">
                <a:extLst>
                  <a:ext uri="{FF2B5EF4-FFF2-40B4-BE49-F238E27FC236}">
                    <a16:creationId xmlns:a16="http://schemas.microsoft.com/office/drawing/2014/main" id="{08D920F0-0A7F-E549-8467-248DEA34F9BF}"/>
                  </a:ext>
                </a:extLst>
              </p:cNvPr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2998;p37">
                <a:extLst>
                  <a:ext uri="{FF2B5EF4-FFF2-40B4-BE49-F238E27FC236}">
                    <a16:creationId xmlns:a16="http://schemas.microsoft.com/office/drawing/2014/main" id="{569ED8D7-D8E4-D84F-8AE8-4E74D5FB38DC}"/>
                  </a:ext>
                </a:extLst>
              </p:cNvPr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2999;p37">
                <a:extLst>
                  <a:ext uri="{FF2B5EF4-FFF2-40B4-BE49-F238E27FC236}">
                    <a16:creationId xmlns:a16="http://schemas.microsoft.com/office/drawing/2014/main" id="{62E71FF4-2C41-3844-8D6D-41EC2EAC5D16}"/>
                  </a:ext>
                </a:extLst>
              </p:cNvPr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3000;p37">
                <a:extLst>
                  <a:ext uri="{FF2B5EF4-FFF2-40B4-BE49-F238E27FC236}">
                    <a16:creationId xmlns:a16="http://schemas.microsoft.com/office/drawing/2014/main" id="{62874E42-1DB7-C441-8F01-D7E9630027FD}"/>
                  </a:ext>
                </a:extLst>
              </p:cNvPr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3001;p37">
              <a:extLst>
                <a:ext uri="{FF2B5EF4-FFF2-40B4-BE49-F238E27FC236}">
                  <a16:creationId xmlns:a16="http://schemas.microsoft.com/office/drawing/2014/main" id="{E80F1809-1D33-1D47-B399-D131637EB815}"/>
                </a:ext>
              </a:extLst>
            </p:cNvPr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388" name="Google Shape;3002;p37">
                <a:extLst>
                  <a:ext uri="{FF2B5EF4-FFF2-40B4-BE49-F238E27FC236}">
                    <a16:creationId xmlns:a16="http://schemas.microsoft.com/office/drawing/2014/main" id="{E13E6B63-E126-E949-B950-F42FDB102814}"/>
                  </a:ext>
                </a:extLst>
              </p:cNvPr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003;p37">
                <a:extLst>
                  <a:ext uri="{FF2B5EF4-FFF2-40B4-BE49-F238E27FC236}">
                    <a16:creationId xmlns:a16="http://schemas.microsoft.com/office/drawing/2014/main" id="{C58960B6-1558-1744-A2CF-C3C3482B0869}"/>
                  </a:ext>
                </a:extLst>
              </p:cNvPr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004;p37">
                <a:extLst>
                  <a:ext uri="{FF2B5EF4-FFF2-40B4-BE49-F238E27FC236}">
                    <a16:creationId xmlns:a16="http://schemas.microsoft.com/office/drawing/2014/main" id="{8F38E342-CD2F-1B4F-9553-868F3027215F}"/>
                  </a:ext>
                </a:extLst>
              </p:cNvPr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005;p37">
                <a:extLst>
                  <a:ext uri="{FF2B5EF4-FFF2-40B4-BE49-F238E27FC236}">
                    <a16:creationId xmlns:a16="http://schemas.microsoft.com/office/drawing/2014/main" id="{30F774F4-C450-E240-8E18-305748C1BD7E}"/>
                  </a:ext>
                </a:extLst>
              </p:cNvPr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006;p37">
                <a:extLst>
                  <a:ext uri="{FF2B5EF4-FFF2-40B4-BE49-F238E27FC236}">
                    <a16:creationId xmlns:a16="http://schemas.microsoft.com/office/drawing/2014/main" id="{B4A2C6CA-D3C7-AA4D-ABEB-127B6D5A69A3}"/>
                  </a:ext>
                </a:extLst>
              </p:cNvPr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007;p37">
                <a:extLst>
                  <a:ext uri="{FF2B5EF4-FFF2-40B4-BE49-F238E27FC236}">
                    <a16:creationId xmlns:a16="http://schemas.microsoft.com/office/drawing/2014/main" id="{10DEAF9B-9EE2-E641-A71B-6977668E26DC}"/>
                  </a:ext>
                </a:extLst>
              </p:cNvPr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008;p37">
                <a:extLst>
                  <a:ext uri="{FF2B5EF4-FFF2-40B4-BE49-F238E27FC236}">
                    <a16:creationId xmlns:a16="http://schemas.microsoft.com/office/drawing/2014/main" id="{40243B8A-597E-7343-B21A-323B259D2D5F}"/>
                  </a:ext>
                </a:extLst>
              </p:cNvPr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009;p37">
                <a:extLst>
                  <a:ext uri="{FF2B5EF4-FFF2-40B4-BE49-F238E27FC236}">
                    <a16:creationId xmlns:a16="http://schemas.microsoft.com/office/drawing/2014/main" id="{79F90330-9CD3-E54D-B90C-981814C0C03A}"/>
                  </a:ext>
                </a:extLst>
              </p:cNvPr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010;p37">
                <a:extLst>
                  <a:ext uri="{FF2B5EF4-FFF2-40B4-BE49-F238E27FC236}">
                    <a16:creationId xmlns:a16="http://schemas.microsoft.com/office/drawing/2014/main" id="{2279FD65-085D-9A49-9F9A-CB8408CB95EB}"/>
                  </a:ext>
                </a:extLst>
              </p:cNvPr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011;p37">
                <a:extLst>
                  <a:ext uri="{FF2B5EF4-FFF2-40B4-BE49-F238E27FC236}">
                    <a16:creationId xmlns:a16="http://schemas.microsoft.com/office/drawing/2014/main" id="{69DB7F91-E879-5741-A554-0882F500362E}"/>
                  </a:ext>
                </a:extLst>
              </p:cNvPr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012;p37">
                <a:extLst>
                  <a:ext uri="{FF2B5EF4-FFF2-40B4-BE49-F238E27FC236}">
                    <a16:creationId xmlns:a16="http://schemas.microsoft.com/office/drawing/2014/main" id="{9CF5544F-DCE4-F749-9093-403AC6AC6BA4}"/>
                  </a:ext>
                </a:extLst>
              </p:cNvPr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013;p37">
                <a:extLst>
                  <a:ext uri="{FF2B5EF4-FFF2-40B4-BE49-F238E27FC236}">
                    <a16:creationId xmlns:a16="http://schemas.microsoft.com/office/drawing/2014/main" id="{74199C5B-A1AC-A744-87F5-6A974A65DE74}"/>
                  </a:ext>
                </a:extLst>
              </p:cNvPr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3014;p37">
                <a:extLst>
                  <a:ext uri="{FF2B5EF4-FFF2-40B4-BE49-F238E27FC236}">
                    <a16:creationId xmlns:a16="http://schemas.microsoft.com/office/drawing/2014/main" id="{0226A15C-9978-D444-AD6D-10C763343055}"/>
                  </a:ext>
                </a:extLst>
              </p:cNvPr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3015;p37">
                <a:extLst>
                  <a:ext uri="{FF2B5EF4-FFF2-40B4-BE49-F238E27FC236}">
                    <a16:creationId xmlns:a16="http://schemas.microsoft.com/office/drawing/2014/main" id="{E59F82B3-E37D-6843-85FA-B6F7B65CC4E3}"/>
                  </a:ext>
                </a:extLst>
              </p:cNvPr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3016;p37">
                <a:extLst>
                  <a:ext uri="{FF2B5EF4-FFF2-40B4-BE49-F238E27FC236}">
                    <a16:creationId xmlns:a16="http://schemas.microsoft.com/office/drawing/2014/main" id="{2055D802-5733-CF4C-9845-B00A76AFEE68}"/>
                  </a:ext>
                </a:extLst>
              </p:cNvPr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3017;p37">
                <a:extLst>
                  <a:ext uri="{FF2B5EF4-FFF2-40B4-BE49-F238E27FC236}">
                    <a16:creationId xmlns:a16="http://schemas.microsoft.com/office/drawing/2014/main" id="{150818CB-11A9-8449-8D45-33729271E644}"/>
                  </a:ext>
                </a:extLst>
              </p:cNvPr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3018;p37">
              <a:extLst>
                <a:ext uri="{FF2B5EF4-FFF2-40B4-BE49-F238E27FC236}">
                  <a16:creationId xmlns:a16="http://schemas.microsoft.com/office/drawing/2014/main" id="{5AAE67FD-59B9-7F44-9CFF-F4A39BA296D1}"/>
                </a:ext>
              </a:extLst>
            </p:cNvPr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372" name="Google Shape;3019;p37">
                <a:extLst>
                  <a:ext uri="{FF2B5EF4-FFF2-40B4-BE49-F238E27FC236}">
                    <a16:creationId xmlns:a16="http://schemas.microsoft.com/office/drawing/2014/main" id="{02BB0A73-3B61-F84B-845A-4A15D430760B}"/>
                  </a:ext>
                </a:extLst>
              </p:cNvPr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3020;p37">
                <a:extLst>
                  <a:ext uri="{FF2B5EF4-FFF2-40B4-BE49-F238E27FC236}">
                    <a16:creationId xmlns:a16="http://schemas.microsoft.com/office/drawing/2014/main" id="{DB31AA9D-9DE1-894B-9CAF-AB2DDE4D98C4}"/>
                  </a:ext>
                </a:extLst>
              </p:cNvPr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3021;p37">
                <a:extLst>
                  <a:ext uri="{FF2B5EF4-FFF2-40B4-BE49-F238E27FC236}">
                    <a16:creationId xmlns:a16="http://schemas.microsoft.com/office/drawing/2014/main" id="{D9BF0512-0D47-0045-87D5-AE6E63F09DC4}"/>
                  </a:ext>
                </a:extLst>
              </p:cNvPr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3022;p37">
                <a:extLst>
                  <a:ext uri="{FF2B5EF4-FFF2-40B4-BE49-F238E27FC236}">
                    <a16:creationId xmlns:a16="http://schemas.microsoft.com/office/drawing/2014/main" id="{3C2939BF-F874-3544-9CBA-EB38BE10B73C}"/>
                  </a:ext>
                </a:extLst>
              </p:cNvPr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023;p37">
                <a:extLst>
                  <a:ext uri="{FF2B5EF4-FFF2-40B4-BE49-F238E27FC236}">
                    <a16:creationId xmlns:a16="http://schemas.microsoft.com/office/drawing/2014/main" id="{6A2741FD-8A36-1449-B330-FA05C6CD3702}"/>
                  </a:ext>
                </a:extLst>
              </p:cNvPr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024;p37">
                <a:extLst>
                  <a:ext uri="{FF2B5EF4-FFF2-40B4-BE49-F238E27FC236}">
                    <a16:creationId xmlns:a16="http://schemas.microsoft.com/office/drawing/2014/main" id="{BF35925E-1FAB-4141-983C-D83E73F1CC71}"/>
                  </a:ext>
                </a:extLst>
              </p:cNvPr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025;p37">
                <a:extLst>
                  <a:ext uri="{FF2B5EF4-FFF2-40B4-BE49-F238E27FC236}">
                    <a16:creationId xmlns:a16="http://schemas.microsoft.com/office/drawing/2014/main" id="{492E0CF1-B137-3249-876E-5C5D5A5C300E}"/>
                  </a:ext>
                </a:extLst>
              </p:cNvPr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026;p37">
                <a:extLst>
                  <a:ext uri="{FF2B5EF4-FFF2-40B4-BE49-F238E27FC236}">
                    <a16:creationId xmlns:a16="http://schemas.microsoft.com/office/drawing/2014/main" id="{6DBC9E45-F80E-A449-885F-4C51B0C0DF56}"/>
                  </a:ext>
                </a:extLst>
              </p:cNvPr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027;p37">
                <a:extLst>
                  <a:ext uri="{FF2B5EF4-FFF2-40B4-BE49-F238E27FC236}">
                    <a16:creationId xmlns:a16="http://schemas.microsoft.com/office/drawing/2014/main" id="{43F5FA87-0B0E-E447-A233-E74D83F2391C}"/>
                  </a:ext>
                </a:extLst>
              </p:cNvPr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028;p37">
                <a:extLst>
                  <a:ext uri="{FF2B5EF4-FFF2-40B4-BE49-F238E27FC236}">
                    <a16:creationId xmlns:a16="http://schemas.microsoft.com/office/drawing/2014/main" id="{182A9982-CDD6-3F44-8D4A-94747CAF8ABD}"/>
                  </a:ext>
                </a:extLst>
              </p:cNvPr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3029;p37">
                <a:extLst>
                  <a:ext uri="{FF2B5EF4-FFF2-40B4-BE49-F238E27FC236}">
                    <a16:creationId xmlns:a16="http://schemas.microsoft.com/office/drawing/2014/main" id="{D542EE2A-5355-804D-95F7-2BA3D84119DC}"/>
                  </a:ext>
                </a:extLst>
              </p:cNvPr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3030;p37">
                <a:extLst>
                  <a:ext uri="{FF2B5EF4-FFF2-40B4-BE49-F238E27FC236}">
                    <a16:creationId xmlns:a16="http://schemas.microsoft.com/office/drawing/2014/main" id="{9E3C7F09-3ECD-9C46-8D21-E1A43192C512}"/>
                  </a:ext>
                </a:extLst>
              </p:cNvPr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3031;p37">
                <a:extLst>
                  <a:ext uri="{FF2B5EF4-FFF2-40B4-BE49-F238E27FC236}">
                    <a16:creationId xmlns:a16="http://schemas.microsoft.com/office/drawing/2014/main" id="{3A772890-9DBC-9B4F-ABC6-B4CA710993F3}"/>
                  </a:ext>
                </a:extLst>
              </p:cNvPr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032;p37">
                <a:extLst>
                  <a:ext uri="{FF2B5EF4-FFF2-40B4-BE49-F238E27FC236}">
                    <a16:creationId xmlns:a16="http://schemas.microsoft.com/office/drawing/2014/main" id="{A6FD5F8F-C8D0-5642-9978-5895091E3D65}"/>
                  </a:ext>
                </a:extLst>
              </p:cNvPr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033;p37">
                <a:extLst>
                  <a:ext uri="{FF2B5EF4-FFF2-40B4-BE49-F238E27FC236}">
                    <a16:creationId xmlns:a16="http://schemas.microsoft.com/office/drawing/2014/main" id="{D1637792-A56E-A743-93BA-214D1FF332DC}"/>
                  </a:ext>
                </a:extLst>
              </p:cNvPr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034;p37">
                <a:extLst>
                  <a:ext uri="{FF2B5EF4-FFF2-40B4-BE49-F238E27FC236}">
                    <a16:creationId xmlns:a16="http://schemas.microsoft.com/office/drawing/2014/main" id="{7416069B-2226-7C48-A298-C637C7A0908A}"/>
                  </a:ext>
                </a:extLst>
              </p:cNvPr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3035;p37">
              <a:extLst>
                <a:ext uri="{FF2B5EF4-FFF2-40B4-BE49-F238E27FC236}">
                  <a16:creationId xmlns:a16="http://schemas.microsoft.com/office/drawing/2014/main" id="{8ABF06C3-7695-C14B-9DE0-D58856FFDF28}"/>
                </a:ext>
              </a:extLst>
            </p:cNvPr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356" name="Google Shape;3036;p37">
                <a:extLst>
                  <a:ext uri="{FF2B5EF4-FFF2-40B4-BE49-F238E27FC236}">
                    <a16:creationId xmlns:a16="http://schemas.microsoft.com/office/drawing/2014/main" id="{8C41E8C7-862F-F445-A0EC-D1742FAF199F}"/>
                  </a:ext>
                </a:extLst>
              </p:cNvPr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3037;p37">
                <a:extLst>
                  <a:ext uri="{FF2B5EF4-FFF2-40B4-BE49-F238E27FC236}">
                    <a16:creationId xmlns:a16="http://schemas.microsoft.com/office/drawing/2014/main" id="{8F62B2DE-539E-8A46-BEBA-C7BCD7D9CD20}"/>
                  </a:ext>
                </a:extLst>
              </p:cNvPr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038;p37">
                <a:extLst>
                  <a:ext uri="{FF2B5EF4-FFF2-40B4-BE49-F238E27FC236}">
                    <a16:creationId xmlns:a16="http://schemas.microsoft.com/office/drawing/2014/main" id="{F4EB2FF7-CC19-E047-AB25-64066206BDCA}"/>
                  </a:ext>
                </a:extLst>
              </p:cNvPr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039;p37">
                <a:extLst>
                  <a:ext uri="{FF2B5EF4-FFF2-40B4-BE49-F238E27FC236}">
                    <a16:creationId xmlns:a16="http://schemas.microsoft.com/office/drawing/2014/main" id="{6612E0BA-5F73-8D40-869E-8A0A165A8E8E}"/>
                  </a:ext>
                </a:extLst>
              </p:cNvPr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040;p37">
                <a:extLst>
                  <a:ext uri="{FF2B5EF4-FFF2-40B4-BE49-F238E27FC236}">
                    <a16:creationId xmlns:a16="http://schemas.microsoft.com/office/drawing/2014/main" id="{44B04C9D-52C9-5546-8AC4-779CC9B5FC29}"/>
                  </a:ext>
                </a:extLst>
              </p:cNvPr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041;p37">
                <a:extLst>
                  <a:ext uri="{FF2B5EF4-FFF2-40B4-BE49-F238E27FC236}">
                    <a16:creationId xmlns:a16="http://schemas.microsoft.com/office/drawing/2014/main" id="{1F103115-03EB-6040-B82D-0A2644AF26D2}"/>
                  </a:ext>
                </a:extLst>
              </p:cNvPr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042;p37">
                <a:extLst>
                  <a:ext uri="{FF2B5EF4-FFF2-40B4-BE49-F238E27FC236}">
                    <a16:creationId xmlns:a16="http://schemas.microsoft.com/office/drawing/2014/main" id="{01BE0E29-45FE-8146-B5CB-3049714F0CC8}"/>
                  </a:ext>
                </a:extLst>
              </p:cNvPr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043;p37">
                <a:extLst>
                  <a:ext uri="{FF2B5EF4-FFF2-40B4-BE49-F238E27FC236}">
                    <a16:creationId xmlns:a16="http://schemas.microsoft.com/office/drawing/2014/main" id="{13C70F0D-EE4E-D244-B26A-E3AD4832CD09}"/>
                  </a:ext>
                </a:extLst>
              </p:cNvPr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044;p37">
                <a:extLst>
                  <a:ext uri="{FF2B5EF4-FFF2-40B4-BE49-F238E27FC236}">
                    <a16:creationId xmlns:a16="http://schemas.microsoft.com/office/drawing/2014/main" id="{07835AE4-8416-224E-940D-BD273150806D}"/>
                  </a:ext>
                </a:extLst>
              </p:cNvPr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045;p37">
                <a:extLst>
                  <a:ext uri="{FF2B5EF4-FFF2-40B4-BE49-F238E27FC236}">
                    <a16:creationId xmlns:a16="http://schemas.microsoft.com/office/drawing/2014/main" id="{E991BCC2-1A15-F142-B8F4-B8EEB8B44979}"/>
                  </a:ext>
                </a:extLst>
              </p:cNvPr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046;p37">
                <a:extLst>
                  <a:ext uri="{FF2B5EF4-FFF2-40B4-BE49-F238E27FC236}">
                    <a16:creationId xmlns:a16="http://schemas.microsoft.com/office/drawing/2014/main" id="{BB885808-1DF7-8840-8BD6-AC4C583D06B1}"/>
                  </a:ext>
                </a:extLst>
              </p:cNvPr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047;p37">
                <a:extLst>
                  <a:ext uri="{FF2B5EF4-FFF2-40B4-BE49-F238E27FC236}">
                    <a16:creationId xmlns:a16="http://schemas.microsoft.com/office/drawing/2014/main" id="{1279AE97-66D3-2B4B-9DF1-54CCA7231D49}"/>
                  </a:ext>
                </a:extLst>
              </p:cNvPr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048;p37">
                <a:extLst>
                  <a:ext uri="{FF2B5EF4-FFF2-40B4-BE49-F238E27FC236}">
                    <a16:creationId xmlns:a16="http://schemas.microsoft.com/office/drawing/2014/main" id="{187DEF90-B1E0-3648-B73E-FE7DA51916E6}"/>
                  </a:ext>
                </a:extLst>
              </p:cNvPr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3049;p37">
                <a:extLst>
                  <a:ext uri="{FF2B5EF4-FFF2-40B4-BE49-F238E27FC236}">
                    <a16:creationId xmlns:a16="http://schemas.microsoft.com/office/drawing/2014/main" id="{84FA38A0-CF53-E34E-B143-301442F57731}"/>
                  </a:ext>
                </a:extLst>
              </p:cNvPr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050;p37">
                <a:extLst>
                  <a:ext uri="{FF2B5EF4-FFF2-40B4-BE49-F238E27FC236}">
                    <a16:creationId xmlns:a16="http://schemas.microsoft.com/office/drawing/2014/main" id="{9D8277E9-5D00-A041-BCAB-7C2258915B16}"/>
                  </a:ext>
                </a:extLst>
              </p:cNvPr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051;p37">
                <a:extLst>
                  <a:ext uri="{FF2B5EF4-FFF2-40B4-BE49-F238E27FC236}">
                    <a16:creationId xmlns:a16="http://schemas.microsoft.com/office/drawing/2014/main" id="{034FB301-5905-3047-B3F7-D571984FF0A4}"/>
                  </a:ext>
                </a:extLst>
              </p:cNvPr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3052;p37">
              <a:extLst>
                <a:ext uri="{FF2B5EF4-FFF2-40B4-BE49-F238E27FC236}">
                  <a16:creationId xmlns:a16="http://schemas.microsoft.com/office/drawing/2014/main" id="{6FE12FE8-6A43-C546-9579-F903E46DD724}"/>
                </a:ext>
              </a:extLst>
            </p:cNvPr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340" name="Google Shape;3053;p37">
                <a:extLst>
                  <a:ext uri="{FF2B5EF4-FFF2-40B4-BE49-F238E27FC236}">
                    <a16:creationId xmlns:a16="http://schemas.microsoft.com/office/drawing/2014/main" id="{B069C63C-2851-0846-B0CF-512B7E27BB64}"/>
                  </a:ext>
                </a:extLst>
              </p:cNvPr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054;p37">
                <a:extLst>
                  <a:ext uri="{FF2B5EF4-FFF2-40B4-BE49-F238E27FC236}">
                    <a16:creationId xmlns:a16="http://schemas.microsoft.com/office/drawing/2014/main" id="{35E8BD3B-CFED-414F-8245-A7822EB6F09F}"/>
                  </a:ext>
                </a:extLst>
              </p:cNvPr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055;p37">
                <a:extLst>
                  <a:ext uri="{FF2B5EF4-FFF2-40B4-BE49-F238E27FC236}">
                    <a16:creationId xmlns:a16="http://schemas.microsoft.com/office/drawing/2014/main" id="{234C6850-96F2-6F4C-A46B-DD7DB14E8DB2}"/>
                  </a:ext>
                </a:extLst>
              </p:cNvPr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056;p37">
                <a:extLst>
                  <a:ext uri="{FF2B5EF4-FFF2-40B4-BE49-F238E27FC236}">
                    <a16:creationId xmlns:a16="http://schemas.microsoft.com/office/drawing/2014/main" id="{352B37E3-6A15-FD44-8529-C45B4864F406}"/>
                  </a:ext>
                </a:extLst>
              </p:cNvPr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057;p37">
                <a:extLst>
                  <a:ext uri="{FF2B5EF4-FFF2-40B4-BE49-F238E27FC236}">
                    <a16:creationId xmlns:a16="http://schemas.microsoft.com/office/drawing/2014/main" id="{3BDF5AF9-0E06-E943-9BB4-C25290EDC1F0}"/>
                  </a:ext>
                </a:extLst>
              </p:cNvPr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3058;p37">
                <a:extLst>
                  <a:ext uri="{FF2B5EF4-FFF2-40B4-BE49-F238E27FC236}">
                    <a16:creationId xmlns:a16="http://schemas.microsoft.com/office/drawing/2014/main" id="{94852123-FA16-234F-BB6E-949A4381E2F8}"/>
                  </a:ext>
                </a:extLst>
              </p:cNvPr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3059;p37">
                <a:extLst>
                  <a:ext uri="{FF2B5EF4-FFF2-40B4-BE49-F238E27FC236}">
                    <a16:creationId xmlns:a16="http://schemas.microsoft.com/office/drawing/2014/main" id="{D30A5B1E-A06D-3440-89EF-1D8F861A1577}"/>
                  </a:ext>
                </a:extLst>
              </p:cNvPr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060;p37">
                <a:extLst>
                  <a:ext uri="{FF2B5EF4-FFF2-40B4-BE49-F238E27FC236}">
                    <a16:creationId xmlns:a16="http://schemas.microsoft.com/office/drawing/2014/main" id="{B8DB5E71-4A7B-A540-9A6C-8C17B1B2EC98}"/>
                  </a:ext>
                </a:extLst>
              </p:cNvPr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3061;p37">
                <a:extLst>
                  <a:ext uri="{FF2B5EF4-FFF2-40B4-BE49-F238E27FC236}">
                    <a16:creationId xmlns:a16="http://schemas.microsoft.com/office/drawing/2014/main" id="{A1787149-D7A8-824D-AD32-270247A27553}"/>
                  </a:ext>
                </a:extLst>
              </p:cNvPr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062;p37">
                <a:extLst>
                  <a:ext uri="{FF2B5EF4-FFF2-40B4-BE49-F238E27FC236}">
                    <a16:creationId xmlns:a16="http://schemas.microsoft.com/office/drawing/2014/main" id="{59F89FB8-180F-2D40-8236-6E0C35853862}"/>
                  </a:ext>
                </a:extLst>
              </p:cNvPr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063;p37">
                <a:extLst>
                  <a:ext uri="{FF2B5EF4-FFF2-40B4-BE49-F238E27FC236}">
                    <a16:creationId xmlns:a16="http://schemas.microsoft.com/office/drawing/2014/main" id="{D882724E-48FE-9044-A536-C042870C86BE}"/>
                  </a:ext>
                </a:extLst>
              </p:cNvPr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3064;p37">
                <a:extLst>
                  <a:ext uri="{FF2B5EF4-FFF2-40B4-BE49-F238E27FC236}">
                    <a16:creationId xmlns:a16="http://schemas.microsoft.com/office/drawing/2014/main" id="{D29B8942-43CB-AD4E-8AE2-8F6BE06CF9CD}"/>
                  </a:ext>
                </a:extLst>
              </p:cNvPr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3065;p37">
                <a:extLst>
                  <a:ext uri="{FF2B5EF4-FFF2-40B4-BE49-F238E27FC236}">
                    <a16:creationId xmlns:a16="http://schemas.microsoft.com/office/drawing/2014/main" id="{79F5C91C-BA7A-5744-9FAA-8D09658C0534}"/>
                  </a:ext>
                </a:extLst>
              </p:cNvPr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066;p37">
                <a:extLst>
                  <a:ext uri="{FF2B5EF4-FFF2-40B4-BE49-F238E27FC236}">
                    <a16:creationId xmlns:a16="http://schemas.microsoft.com/office/drawing/2014/main" id="{85A17FEC-3BEE-0544-8B4D-4DE4166E2C4A}"/>
                  </a:ext>
                </a:extLst>
              </p:cNvPr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067;p37">
                <a:extLst>
                  <a:ext uri="{FF2B5EF4-FFF2-40B4-BE49-F238E27FC236}">
                    <a16:creationId xmlns:a16="http://schemas.microsoft.com/office/drawing/2014/main" id="{D733087B-8C2A-4F42-BE77-3868A70ECC07}"/>
                  </a:ext>
                </a:extLst>
              </p:cNvPr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3068;p37">
                <a:extLst>
                  <a:ext uri="{FF2B5EF4-FFF2-40B4-BE49-F238E27FC236}">
                    <a16:creationId xmlns:a16="http://schemas.microsoft.com/office/drawing/2014/main" id="{FEA080F8-B908-B142-A33D-22B74FB7D0FF}"/>
                  </a:ext>
                </a:extLst>
              </p:cNvPr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3069;p37">
              <a:extLst>
                <a:ext uri="{FF2B5EF4-FFF2-40B4-BE49-F238E27FC236}">
                  <a16:creationId xmlns:a16="http://schemas.microsoft.com/office/drawing/2014/main" id="{D0BD5E14-3B26-DD4F-84B3-9A872F581BB6}"/>
                </a:ext>
              </a:extLst>
            </p:cNvPr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324" name="Google Shape;3070;p37">
                <a:extLst>
                  <a:ext uri="{FF2B5EF4-FFF2-40B4-BE49-F238E27FC236}">
                    <a16:creationId xmlns:a16="http://schemas.microsoft.com/office/drawing/2014/main" id="{CB0EAD5C-9D0E-7241-8EE8-59D5972BF725}"/>
                  </a:ext>
                </a:extLst>
              </p:cNvPr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071;p37">
                <a:extLst>
                  <a:ext uri="{FF2B5EF4-FFF2-40B4-BE49-F238E27FC236}">
                    <a16:creationId xmlns:a16="http://schemas.microsoft.com/office/drawing/2014/main" id="{4D84AB2C-0D12-8242-BBD2-0404D311281E}"/>
                  </a:ext>
                </a:extLst>
              </p:cNvPr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072;p37">
                <a:extLst>
                  <a:ext uri="{FF2B5EF4-FFF2-40B4-BE49-F238E27FC236}">
                    <a16:creationId xmlns:a16="http://schemas.microsoft.com/office/drawing/2014/main" id="{BF3D8BCD-DEB2-5A45-B3D4-F21E4F0CE72E}"/>
                  </a:ext>
                </a:extLst>
              </p:cNvPr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073;p37">
                <a:extLst>
                  <a:ext uri="{FF2B5EF4-FFF2-40B4-BE49-F238E27FC236}">
                    <a16:creationId xmlns:a16="http://schemas.microsoft.com/office/drawing/2014/main" id="{64FA48AA-9C35-F048-BF64-E993E0B31FBA}"/>
                  </a:ext>
                </a:extLst>
              </p:cNvPr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074;p37">
                <a:extLst>
                  <a:ext uri="{FF2B5EF4-FFF2-40B4-BE49-F238E27FC236}">
                    <a16:creationId xmlns:a16="http://schemas.microsoft.com/office/drawing/2014/main" id="{C8A38EEC-18F0-574E-BF8C-BDBEE2217510}"/>
                  </a:ext>
                </a:extLst>
              </p:cNvPr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075;p37">
                <a:extLst>
                  <a:ext uri="{FF2B5EF4-FFF2-40B4-BE49-F238E27FC236}">
                    <a16:creationId xmlns:a16="http://schemas.microsoft.com/office/drawing/2014/main" id="{870B15F6-B895-804C-84A2-3405F540E66D}"/>
                  </a:ext>
                </a:extLst>
              </p:cNvPr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076;p37">
                <a:extLst>
                  <a:ext uri="{FF2B5EF4-FFF2-40B4-BE49-F238E27FC236}">
                    <a16:creationId xmlns:a16="http://schemas.microsoft.com/office/drawing/2014/main" id="{BBF89F66-2CF9-814D-B8E6-1A142DCAF05D}"/>
                  </a:ext>
                </a:extLst>
              </p:cNvPr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077;p37">
                <a:extLst>
                  <a:ext uri="{FF2B5EF4-FFF2-40B4-BE49-F238E27FC236}">
                    <a16:creationId xmlns:a16="http://schemas.microsoft.com/office/drawing/2014/main" id="{DDC16ECF-667A-574E-9287-39C9981AA053}"/>
                  </a:ext>
                </a:extLst>
              </p:cNvPr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078;p37">
                <a:extLst>
                  <a:ext uri="{FF2B5EF4-FFF2-40B4-BE49-F238E27FC236}">
                    <a16:creationId xmlns:a16="http://schemas.microsoft.com/office/drawing/2014/main" id="{65FBB0BC-48F0-7D4C-815C-CDACEF7D84B1}"/>
                  </a:ext>
                </a:extLst>
              </p:cNvPr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079;p37">
                <a:extLst>
                  <a:ext uri="{FF2B5EF4-FFF2-40B4-BE49-F238E27FC236}">
                    <a16:creationId xmlns:a16="http://schemas.microsoft.com/office/drawing/2014/main" id="{29FD4AE3-EDAB-AA4B-9904-F8733A3F7B8E}"/>
                  </a:ext>
                </a:extLst>
              </p:cNvPr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080;p37">
                <a:extLst>
                  <a:ext uri="{FF2B5EF4-FFF2-40B4-BE49-F238E27FC236}">
                    <a16:creationId xmlns:a16="http://schemas.microsoft.com/office/drawing/2014/main" id="{4E7F7BA7-B4B7-7E4B-9169-7433B1104987}"/>
                  </a:ext>
                </a:extLst>
              </p:cNvPr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081;p37">
                <a:extLst>
                  <a:ext uri="{FF2B5EF4-FFF2-40B4-BE49-F238E27FC236}">
                    <a16:creationId xmlns:a16="http://schemas.microsoft.com/office/drawing/2014/main" id="{44EE135E-8428-3247-B67C-3128F5F90691}"/>
                  </a:ext>
                </a:extLst>
              </p:cNvPr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082;p37">
                <a:extLst>
                  <a:ext uri="{FF2B5EF4-FFF2-40B4-BE49-F238E27FC236}">
                    <a16:creationId xmlns:a16="http://schemas.microsoft.com/office/drawing/2014/main" id="{0BDDD067-8A00-674D-B92C-3E331F1F4803}"/>
                  </a:ext>
                </a:extLst>
              </p:cNvPr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083;p37">
                <a:extLst>
                  <a:ext uri="{FF2B5EF4-FFF2-40B4-BE49-F238E27FC236}">
                    <a16:creationId xmlns:a16="http://schemas.microsoft.com/office/drawing/2014/main" id="{A088FBDB-DCEE-9D47-A802-4018513536A2}"/>
                  </a:ext>
                </a:extLst>
              </p:cNvPr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084;p37">
                <a:extLst>
                  <a:ext uri="{FF2B5EF4-FFF2-40B4-BE49-F238E27FC236}">
                    <a16:creationId xmlns:a16="http://schemas.microsoft.com/office/drawing/2014/main" id="{5B81D144-D2FC-2543-B04A-8647A79CE5B8}"/>
                  </a:ext>
                </a:extLst>
              </p:cNvPr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085;p37">
                <a:extLst>
                  <a:ext uri="{FF2B5EF4-FFF2-40B4-BE49-F238E27FC236}">
                    <a16:creationId xmlns:a16="http://schemas.microsoft.com/office/drawing/2014/main" id="{BBEDD91A-8D20-0C40-B71B-E58F8807688B}"/>
                  </a:ext>
                </a:extLst>
              </p:cNvPr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3086;p37">
              <a:extLst>
                <a:ext uri="{FF2B5EF4-FFF2-40B4-BE49-F238E27FC236}">
                  <a16:creationId xmlns:a16="http://schemas.microsoft.com/office/drawing/2014/main" id="{5FD5EF63-7611-394F-9E1C-594C788D2D5D}"/>
                </a:ext>
              </a:extLst>
            </p:cNvPr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308" name="Google Shape;3087;p37">
                <a:extLst>
                  <a:ext uri="{FF2B5EF4-FFF2-40B4-BE49-F238E27FC236}">
                    <a16:creationId xmlns:a16="http://schemas.microsoft.com/office/drawing/2014/main" id="{D06764F5-C4E8-DE4F-BA84-D592032DAA40}"/>
                  </a:ext>
                </a:extLst>
              </p:cNvPr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88;p37">
                <a:extLst>
                  <a:ext uri="{FF2B5EF4-FFF2-40B4-BE49-F238E27FC236}">
                    <a16:creationId xmlns:a16="http://schemas.microsoft.com/office/drawing/2014/main" id="{8DE756B0-D91B-0A49-B3E1-3A8FB7F80BF8}"/>
                  </a:ext>
                </a:extLst>
              </p:cNvPr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089;p37">
                <a:extLst>
                  <a:ext uri="{FF2B5EF4-FFF2-40B4-BE49-F238E27FC236}">
                    <a16:creationId xmlns:a16="http://schemas.microsoft.com/office/drawing/2014/main" id="{E3BB1386-C201-9847-B3A1-E12CABB86D84}"/>
                  </a:ext>
                </a:extLst>
              </p:cNvPr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090;p37">
                <a:extLst>
                  <a:ext uri="{FF2B5EF4-FFF2-40B4-BE49-F238E27FC236}">
                    <a16:creationId xmlns:a16="http://schemas.microsoft.com/office/drawing/2014/main" id="{CF40F897-56F7-2149-816E-0C1593402FD4}"/>
                  </a:ext>
                </a:extLst>
              </p:cNvPr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091;p37">
                <a:extLst>
                  <a:ext uri="{FF2B5EF4-FFF2-40B4-BE49-F238E27FC236}">
                    <a16:creationId xmlns:a16="http://schemas.microsoft.com/office/drawing/2014/main" id="{B3A23331-512D-C249-BFC4-779A5F44DEDE}"/>
                  </a:ext>
                </a:extLst>
              </p:cNvPr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092;p37">
                <a:extLst>
                  <a:ext uri="{FF2B5EF4-FFF2-40B4-BE49-F238E27FC236}">
                    <a16:creationId xmlns:a16="http://schemas.microsoft.com/office/drawing/2014/main" id="{1148C129-3698-D647-82FD-60CD060F54D9}"/>
                  </a:ext>
                </a:extLst>
              </p:cNvPr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093;p37">
                <a:extLst>
                  <a:ext uri="{FF2B5EF4-FFF2-40B4-BE49-F238E27FC236}">
                    <a16:creationId xmlns:a16="http://schemas.microsoft.com/office/drawing/2014/main" id="{2FD59A9E-FBBF-B145-B3D5-2C21CB256F52}"/>
                  </a:ext>
                </a:extLst>
              </p:cNvPr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094;p37">
                <a:extLst>
                  <a:ext uri="{FF2B5EF4-FFF2-40B4-BE49-F238E27FC236}">
                    <a16:creationId xmlns:a16="http://schemas.microsoft.com/office/drawing/2014/main" id="{35664181-9100-824A-901A-5771D8B1EFA5}"/>
                  </a:ext>
                </a:extLst>
              </p:cNvPr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095;p37">
                <a:extLst>
                  <a:ext uri="{FF2B5EF4-FFF2-40B4-BE49-F238E27FC236}">
                    <a16:creationId xmlns:a16="http://schemas.microsoft.com/office/drawing/2014/main" id="{E1AF372C-1AC1-1042-B0F7-065243BA6681}"/>
                  </a:ext>
                </a:extLst>
              </p:cNvPr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096;p37">
                <a:extLst>
                  <a:ext uri="{FF2B5EF4-FFF2-40B4-BE49-F238E27FC236}">
                    <a16:creationId xmlns:a16="http://schemas.microsoft.com/office/drawing/2014/main" id="{D5FBBCA8-58BF-EA42-9330-4853EC1DC43A}"/>
                  </a:ext>
                </a:extLst>
              </p:cNvPr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097;p37">
                <a:extLst>
                  <a:ext uri="{FF2B5EF4-FFF2-40B4-BE49-F238E27FC236}">
                    <a16:creationId xmlns:a16="http://schemas.microsoft.com/office/drawing/2014/main" id="{92C1D62E-E23A-FD48-8D44-7F1E54C3FB9C}"/>
                  </a:ext>
                </a:extLst>
              </p:cNvPr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098;p37">
                <a:extLst>
                  <a:ext uri="{FF2B5EF4-FFF2-40B4-BE49-F238E27FC236}">
                    <a16:creationId xmlns:a16="http://schemas.microsoft.com/office/drawing/2014/main" id="{C5E09C9D-A496-844F-B180-246238DA7A15}"/>
                  </a:ext>
                </a:extLst>
              </p:cNvPr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099;p37">
                <a:extLst>
                  <a:ext uri="{FF2B5EF4-FFF2-40B4-BE49-F238E27FC236}">
                    <a16:creationId xmlns:a16="http://schemas.microsoft.com/office/drawing/2014/main" id="{1F038A62-CDBA-D54C-913F-FC03222D0257}"/>
                  </a:ext>
                </a:extLst>
              </p:cNvPr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100;p37">
                <a:extLst>
                  <a:ext uri="{FF2B5EF4-FFF2-40B4-BE49-F238E27FC236}">
                    <a16:creationId xmlns:a16="http://schemas.microsoft.com/office/drawing/2014/main" id="{62A1F488-8ADD-C244-9AC6-560E8A6AD7C2}"/>
                  </a:ext>
                </a:extLst>
              </p:cNvPr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101;p37">
                <a:extLst>
                  <a:ext uri="{FF2B5EF4-FFF2-40B4-BE49-F238E27FC236}">
                    <a16:creationId xmlns:a16="http://schemas.microsoft.com/office/drawing/2014/main" id="{4D18C079-8A3A-0543-8BF6-7C15782B9298}"/>
                  </a:ext>
                </a:extLst>
              </p:cNvPr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102;p37">
                <a:extLst>
                  <a:ext uri="{FF2B5EF4-FFF2-40B4-BE49-F238E27FC236}">
                    <a16:creationId xmlns:a16="http://schemas.microsoft.com/office/drawing/2014/main" id="{4520D816-4842-0640-B70D-47A2C74B5973}"/>
                  </a:ext>
                </a:extLst>
              </p:cNvPr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3103;p37">
              <a:extLst>
                <a:ext uri="{FF2B5EF4-FFF2-40B4-BE49-F238E27FC236}">
                  <a16:creationId xmlns:a16="http://schemas.microsoft.com/office/drawing/2014/main" id="{059CAB2A-802E-CD42-BBAA-B6F0142D50E0}"/>
                </a:ext>
              </a:extLst>
            </p:cNvPr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292" name="Google Shape;3104;p37">
                <a:extLst>
                  <a:ext uri="{FF2B5EF4-FFF2-40B4-BE49-F238E27FC236}">
                    <a16:creationId xmlns:a16="http://schemas.microsoft.com/office/drawing/2014/main" id="{88C1B197-772B-244B-AB15-53E56C8B0954}"/>
                  </a:ext>
                </a:extLst>
              </p:cNvPr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3105;p37">
                <a:extLst>
                  <a:ext uri="{FF2B5EF4-FFF2-40B4-BE49-F238E27FC236}">
                    <a16:creationId xmlns:a16="http://schemas.microsoft.com/office/drawing/2014/main" id="{56506279-4BAC-BD41-A796-E6DFA1B2078E}"/>
                  </a:ext>
                </a:extLst>
              </p:cNvPr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3106;p37">
                <a:extLst>
                  <a:ext uri="{FF2B5EF4-FFF2-40B4-BE49-F238E27FC236}">
                    <a16:creationId xmlns:a16="http://schemas.microsoft.com/office/drawing/2014/main" id="{D5EE7412-9643-F24D-8B32-65952D7D403B}"/>
                  </a:ext>
                </a:extLst>
              </p:cNvPr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3107;p37">
                <a:extLst>
                  <a:ext uri="{FF2B5EF4-FFF2-40B4-BE49-F238E27FC236}">
                    <a16:creationId xmlns:a16="http://schemas.microsoft.com/office/drawing/2014/main" id="{A46BB749-3ABD-8242-AA3B-CDF4B9A5ACE7}"/>
                  </a:ext>
                </a:extLst>
              </p:cNvPr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3108;p37">
                <a:extLst>
                  <a:ext uri="{FF2B5EF4-FFF2-40B4-BE49-F238E27FC236}">
                    <a16:creationId xmlns:a16="http://schemas.microsoft.com/office/drawing/2014/main" id="{AB088904-A8A3-4743-9AFE-18868BC5B8E5}"/>
                  </a:ext>
                </a:extLst>
              </p:cNvPr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3109;p37">
                <a:extLst>
                  <a:ext uri="{FF2B5EF4-FFF2-40B4-BE49-F238E27FC236}">
                    <a16:creationId xmlns:a16="http://schemas.microsoft.com/office/drawing/2014/main" id="{FD0D3C84-7C81-0947-86F1-0AC39959E60A}"/>
                  </a:ext>
                </a:extLst>
              </p:cNvPr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3110;p37">
                <a:extLst>
                  <a:ext uri="{FF2B5EF4-FFF2-40B4-BE49-F238E27FC236}">
                    <a16:creationId xmlns:a16="http://schemas.microsoft.com/office/drawing/2014/main" id="{35CDA0CF-43BE-BD4A-B261-8DA83AA0BCD3}"/>
                  </a:ext>
                </a:extLst>
              </p:cNvPr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3111;p37">
                <a:extLst>
                  <a:ext uri="{FF2B5EF4-FFF2-40B4-BE49-F238E27FC236}">
                    <a16:creationId xmlns:a16="http://schemas.microsoft.com/office/drawing/2014/main" id="{1B9E815E-3F0E-1748-9F55-8870B07489B2}"/>
                  </a:ext>
                </a:extLst>
              </p:cNvPr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112;p37">
                <a:extLst>
                  <a:ext uri="{FF2B5EF4-FFF2-40B4-BE49-F238E27FC236}">
                    <a16:creationId xmlns:a16="http://schemas.microsoft.com/office/drawing/2014/main" id="{2BFC2C93-E67F-434B-A2AA-AA12CD5796B9}"/>
                  </a:ext>
                </a:extLst>
              </p:cNvPr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113;p37">
                <a:extLst>
                  <a:ext uri="{FF2B5EF4-FFF2-40B4-BE49-F238E27FC236}">
                    <a16:creationId xmlns:a16="http://schemas.microsoft.com/office/drawing/2014/main" id="{66F9A57C-4439-3A4B-9047-7B864ADB214B}"/>
                  </a:ext>
                </a:extLst>
              </p:cNvPr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114;p37">
                <a:extLst>
                  <a:ext uri="{FF2B5EF4-FFF2-40B4-BE49-F238E27FC236}">
                    <a16:creationId xmlns:a16="http://schemas.microsoft.com/office/drawing/2014/main" id="{27783DED-FF8D-F54E-9903-89704FBA0C33}"/>
                  </a:ext>
                </a:extLst>
              </p:cNvPr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115;p37">
                <a:extLst>
                  <a:ext uri="{FF2B5EF4-FFF2-40B4-BE49-F238E27FC236}">
                    <a16:creationId xmlns:a16="http://schemas.microsoft.com/office/drawing/2014/main" id="{A2C99157-3F74-A84F-8AFC-2823B2EEC739}"/>
                  </a:ext>
                </a:extLst>
              </p:cNvPr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116;p37">
                <a:extLst>
                  <a:ext uri="{FF2B5EF4-FFF2-40B4-BE49-F238E27FC236}">
                    <a16:creationId xmlns:a16="http://schemas.microsoft.com/office/drawing/2014/main" id="{87959ED3-96CE-B44E-A1EE-DE2DB591FC63}"/>
                  </a:ext>
                </a:extLst>
              </p:cNvPr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117;p37">
                <a:extLst>
                  <a:ext uri="{FF2B5EF4-FFF2-40B4-BE49-F238E27FC236}">
                    <a16:creationId xmlns:a16="http://schemas.microsoft.com/office/drawing/2014/main" id="{89C1D08A-0E88-6144-9969-309B9D90963D}"/>
                  </a:ext>
                </a:extLst>
              </p:cNvPr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118;p37">
                <a:extLst>
                  <a:ext uri="{FF2B5EF4-FFF2-40B4-BE49-F238E27FC236}">
                    <a16:creationId xmlns:a16="http://schemas.microsoft.com/office/drawing/2014/main" id="{1B4A8BCF-C127-AD4F-8D0D-33B854FD236C}"/>
                  </a:ext>
                </a:extLst>
              </p:cNvPr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119;p37">
                <a:extLst>
                  <a:ext uri="{FF2B5EF4-FFF2-40B4-BE49-F238E27FC236}">
                    <a16:creationId xmlns:a16="http://schemas.microsoft.com/office/drawing/2014/main" id="{A5682B46-D189-4446-9E47-07530B77741B}"/>
                  </a:ext>
                </a:extLst>
              </p:cNvPr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3120;p37">
              <a:extLst>
                <a:ext uri="{FF2B5EF4-FFF2-40B4-BE49-F238E27FC236}">
                  <a16:creationId xmlns:a16="http://schemas.microsoft.com/office/drawing/2014/main" id="{F8ADBB2B-C14F-E943-9F8C-82247500255F}"/>
                </a:ext>
              </a:extLst>
            </p:cNvPr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276" name="Google Shape;3121;p37">
                <a:extLst>
                  <a:ext uri="{FF2B5EF4-FFF2-40B4-BE49-F238E27FC236}">
                    <a16:creationId xmlns:a16="http://schemas.microsoft.com/office/drawing/2014/main" id="{C378682B-EF16-3040-9ADF-2E3CBFCDBA80}"/>
                  </a:ext>
                </a:extLst>
              </p:cNvPr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3122;p37">
                <a:extLst>
                  <a:ext uri="{FF2B5EF4-FFF2-40B4-BE49-F238E27FC236}">
                    <a16:creationId xmlns:a16="http://schemas.microsoft.com/office/drawing/2014/main" id="{85B4DD78-C6F9-9149-93AB-A453A075B03D}"/>
                  </a:ext>
                </a:extLst>
              </p:cNvPr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3123;p37">
                <a:extLst>
                  <a:ext uri="{FF2B5EF4-FFF2-40B4-BE49-F238E27FC236}">
                    <a16:creationId xmlns:a16="http://schemas.microsoft.com/office/drawing/2014/main" id="{30EA3393-847C-BE4F-A45E-D53AA6351C99}"/>
                  </a:ext>
                </a:extLst>
              </p:cNvPr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3124;p37">
                <a:extLst>
                  <a:ext uri="{FF2B5EF4-FFF2-40B4-BE49-F238E27FC236}">
                    <a16:creationId xmlns:a16="http://schemas.microsoft.com/office/drawing/2014/main" id="{738DABD3-BAB8-5A46-82CA-0E645661E5A6}"/>
                  </a:ext>
                </a:extLst>
              </p:cNvPr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3125;p37">
                <a:extLst>
                  <a:ext uri="{FF2B5EF4-FFF2-40B4-BE49-F238E27FC236}">
                    <a16:creationId xmlns:a16="http://schemas.microsoft.com/office/drawing/2014/main" id="{A2A5CE73-4370-2A42-B1D9-CE9B0C1BA593}"/>
                  </a:ext>
                </a:extLst>
              </p:cNvPr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3126;p37">
                <a:extLst>
                  <a:ext uri="{FF2B5EF4-FFF2-40B4-BE49-F238E27FC236}">
                    <a16:creationId xmlns:a16="http://schemas.microsoft.com/office/drawing/2014/main" id="{2E4618ED-09E7-3B46-AFD1-9FA3F9EC3463}"/>
                  </a:ext>
                </a:extLst>
              </p:cNvPr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3127;p37">
                <a:extLst>
                  <a:ext uri="{FF2B5EF4-FFF2-40B4-BE49-F238E27FC236}">
                    <a16:creationId xmlns:a16="http://schemas.microsoft.com/office/drawing/2014/main" id="{B2E8ECCA-03E1-6B45-8756-DBCCEFA92DBA}"/>
                  </a:ext>
                </a:extLst>
              </p:cNvPr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3128;p37">
                <a:extLst>
                  <a:ext uri="{FF2B5EF4-FFF2-40B4-BE49-F238E27FC236}">
                    <a16:creationId xmlns:a16="http://schemas.microsoft.com/office/drawing/2014/main" id="{0220B4FF-6949-CF40-910E-349D18830424}"/>
                  </a:ext>
                </a:extLst>
              </p:cNvPr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3129;p37">
                <a:extLst>
                  <a:ext uri="{FF2B5EF4-FFF2-40B4-BE49-F238E27FC236}">
                    <a16:creationId xmlns:a16="http://schemas.microsoft.com/office/drawing/2014/main" id="{1DE6AB47-3EAE-E846-9BB2-9E193DD0A155}"/>
                  </a:ext>
                </a:extLst>
              </p:cNvPr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3130;p37">
                <a:extLst>
                  <a:ext uri="{FF2B5EF4-FFF2-40B4-BE49-F238E27FC236}">
                    <a16:creationId xmlns:a16="http://schemas.microsoft.com/office/drawing/2014/main" id="{55BC7FEE-4CA5-944A-A82D-F8AD3C00872E}"/>
                  </a:ext>
                </a:extLst>
              </p:cNvPr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3131;p37">
                <a:extLst>
                  <a:ext uri="{FF2B5EF4-FFF2-40B4-BE49-F238E27FC236}">
                    <a16:creationId xmlns:a16="http://schemas.microsoft.com/office/drawing/2014/main" id="{E8B3BECA-2BE9-4C49-9B1B-C26EAEF5FA5B}"/>
                  </a:ext>
                </a:extLst>
              </p:cNvPr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3132;p37">
                <a:extLst>
                  <a:ext uri="{FF2B5EF4-FFF2-40B4-BE49-F238E27FC236}">
                    <a16:creationId xmlns:a16="http://schemas.microsoft.com/office/drawing/2014/main" id="{185C467C-14FA-9C4F-A7A8-EDAD595AC443}"/>
                  </a:ext>
                </a:extLst>
              </p:cNvPr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3133;p37">
                <a:extLst>
                  <a:ext uri="{FF2B5EF4-FFF2-40B4-BE49-F238E27FC236}">
                    <a16:creationId xmlns:a16="http://schemas.microsoft.com/office/drawing/2014/main" id="{DACD660E-D36F-7047-B05F-02A534762065}"/>
                  </a:ext>
                </a:extLst>
              </p:cNvPr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3134;p37">
                <a:extLst>
                  <a:ext uri="{FF2B5EF4-FFF2-40B4-BE49-F238E27FC236}">
                    <a16:creationId xmlns:a16="http://schemas.microsoft.com/office/drawing/2014/main" id="{168AC904-E9E3-F542-8E6D-DFBF5B19AFB9}"/>
                  </a:ext>
                </a:extLst>
              </p:cNvPr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3135;p37">
                <a:extLst>
                  <a:ext uri="{FF2B5EF4-FFF2-40B4-BE49-F238E27FC236}">
                    <a16:creationId xmlns:a16="http://schemas.microsoft.com/office/drawing/2014/main" id="{72288548-BC5C-C046-87CF-DB37D5EE72F6}"/>
                  </a:ext>
                </a:extLst>
              </p:cNvPr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3136;p37">
                <a:extLst>
                  <a:ext uri="{FF2B5EF4-FFF2-40B4-BE49-F238E27FC236}">
                    <a16:creationId xmlns:a16="http://schemas.microsoft.com/office/drawing/2014/main" id="{7C784C97-696E-C442-B385-B8FB126646AC}"/>
                  </a:ext>
                </a:extLst>
              </p:cNvPr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" name="Google Shape;3137;p37">
              <a:extLst>
                <a:ext uri="{FF2B5EF4-FFF2-40B4-BE49-F238E27FC236}">
                  <a16:creationId xmlns:a16="http://schemas.microsoft.com/office/drawing/2014/main" id="{3750421B-6138-4E49-A251-5E46032B0A48}"/>
                </a:ext>
              </a:extLst>
            </p:cNvPr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260" name="Google Shape;3138;p37">
                <a:extLst>
                  <a:ext uri="{FF2B5EF4-FFF2-40B4-BE49-F238E27FC236}">
                    <a16:creationId xmlns:a16="http://schemas.microsoft.com/office/drawing/2014/main" id="{13B61E8B-DF06-CC4F-85A9-4F3391DA4AC2}"/>
                  </a:ext>
                </a:extLst>
              </p:cNvPr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3139;p37">
                <a:extLst>
                  <a:ext uri="{FF2B5EF4-FFF2-40B4-BE49-F238E27FC236}">
                    <a16:creationId xmlns:a16="http://schemas.microsoft.com/office/drawing/2014/main" id="{DF9876D1-E2A2-4246-A025-D5FE7EDF8A08}"/>
                  </a:ext>
                </a:extLst>
              </p:cNvPr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3140;p37">
                <a:extLst>
                  <a:ext uri="{FF2B5EF4-FFF2-40B4-BE49-F238E27FC236}">
                    <a16:creationId xmlns:a16="http://schemas.microsoft.com/office/drawing/2014/main" id="{EA57C88A-6154-0845-BF7E-89A72EBA94D3}"/>
                  </a:ext>
                </a:extLst>
              </p:cNvPr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3141;p37">
                <a:extLst>
                  <a:ext uri="{FF2B5EF4-FFF2-40B4-BE49-F238E27FC236}">
                    <a16:creationId xmlns:a16="http://schemas.microsoft.com/office/drawing/2014/main" id="{2C60786B-799E-6848-84D3-FAB489694EA8}"/>
                  </a:ext>
                </a:extLst>
              </p:cNvPr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3142;p37">
                <a:extLst>
                  <a:ext uri="{FF2B5EF4-FFF2-40B4-BE49-F238E27FC236}">
                    <a16:creationId xmlns:a16="http://schemas.microsoft.com/office/drawing/2014/main" id="{B996C38E-3110-BD49-9353-73744BF33413}"/>
                  </a:ext>
                </a:extLst>
              </p:cNvPr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3143;p37">
                <a:extLst>
                  <a:ext uri="{FF2B5EF4-FFF2-40B4-BE49-F238E27FC236}">
                    <a16:creationId xmlns:a16="http://schemas.microsoft.com/office/drawing/2014/main" id="{D0B4E161-A69F-D248-8E9E-0A772CD973FF}"/>
                  </a:ext>
                </a:extLst>
              </p:cNvPr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3144;p37">
                <a:extLst>
                  <a:ext uri="{FF2B5EF4-FFF2-40B4-BE49-F238E27FC236}">
                    <a16:creationId xmlns:a16="http://schemas.microsoft.com/office/drawing/2014/main" id="{26FC641E-2852-1E47-9780-2B80D1ED71E5}"/>
                  </a:ext>
                </a:extLst>
              </p:cNvPr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3145;p37">
                <a:extLst>
                  <a:ext uri="{FF2B5EF4-FFF2-40B4-BE49-F238E27FC236}">
                    <a16:creationId xmlns:a16="http://schemas.microsoft.com/office/drawing/2014/main" id="{29DB9E4D-1360-0A48-A2EA-F74B3A227B4E}"/>
                  </a:ext>
                </a:extLst>
              </p:cNvPr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3146;p37">
                <a:extLst>
                  <a:ext uri="{FF2B5EF4-FFF2-40B4-BE49-F238E27FC236}">
                    <a16:creationId xmlns:a16="http://schemas.microsoft.com/office/drawing/2014/main" id="{3F312733-61E7-304B-8DF3-C99AF9C90D8D}"/>
                  </a:ext>
                </a:extLst>
              </p:cNvPr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3147;p37">
                <a:extLst>
                  <a:ext uri="{FF2B5EF4-FFF2-40B4-BE49-F238E27FC236}">
                    <a16:creationId xmlns:a16="http://schemas.microsoft.com/office/drawing/2014/main" id="{5C49EB50-75A7-904E-9FB3-43766559495C}"/>
                  </a:ext>
                </a:extLst>
              </p:cNvPr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3148;p37">
                <a:extLst>
                  <a:ext uri="{FF2B5EF4-FFF2-40B4-BE49-F238E27FC236}">
                    <a16:creationId xmlns:a16="http://schemas.microsoft.com/office/drawing/2014/main" id="{DE18993A-D401-5841-BBA7-9B759B458E75}"/>
                  </a:ext>
                </a:extLst>
              </p:cNvPr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3149;p37">
                <a:extLst>
                  <a:ext uri="{FF2B5EF4-FFF2-40B4-BE49-F238E27FC236}">
                    <a16:creationId xmlns:a16="http://schemas.microsoft.com/office/drawing/2014/main" id="{F9525E91-E0CC-6C47-A14C-B3EF380AC0EA}"/>
                  </a:ext>
                </a:extLst>
              </p:cNvPr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3150;p37">
                <a:extLst>
                  <a:ext uri="{FF2B5EF4-FFF2-40B4-BE49-F238E27FC236}">
                    <a16:creationId xmlns:a16="http://schemas.microsoft.com/office/drawing/2014/main" id="{74E8C769-B5CC-5449-99F7-065DD5C79431}"/>
                  </a:ext>
                </a:extLst>
              </p:cNvPr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3151;p37">
                <a:extLst>
                  <a:ext uri="{FF2B5EF4-FFF2-40B4-BE49-F238E27FC236}">
                    <a16:creationId xmlns:a16="http://schemas.microsoft.com/office/drawing/2014/main" id="{63C9A48C-CD03-D340-84B0-DBA9D9A4E5D0}"/>
                  </a:ext>
                </a:extLst>
              </p:cNvPr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3152;p37">
                <a:extLst>
                  <a:ext uri="{FF2B5EF4-FFF2-40B4-BE49-F238E27FC236}">
                    <a16:creationId xmlns:a16="http://schemas.microsoft.com/office/drawing/2014/main" id="{D7B756A3-8EE1-AA46-BE73-CE988E553532}"/>
                  </a:ext>
                </a:extLst>
              </p:cNvPr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3153;p37">
                <a:extLst>
                  <a:ext uri="{FF2B5EF4-FFF2-40B4-BE49-F238E27FC236}">
                    <a16:creationId xmlns:a16="http://schemas.microsoft.com/office/drawing/2014/main" id="{00FCFC51-1D9B-4245-B28F-F5FA2DB3E8E8}"/>
                  </a:ext>
                </a:extLst>
              </p:cNvPr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" name="Google Shape;3154;p37">
              <a:extLst>
                <a:ext uri="{FF2B5EF4-FFF2-40B4-BE49-F238E27FC236}">
                  <a16:creationId xmlns:a16="http://schemas.microsoft.com/office/drawing/2014/main" id="{A8B46E15-5818-FC42-8E3C-C98F9FAFE37A}"/>
                </a:ext>
              </a:extLst>
            </p:cNvPr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244" name="Google Shape;3155;p37">
                <a:extLst>
                  <a:ext uri="{FF2B5EF4-FFF2-40B4-BE49-F238E27FC236}">
                    <a16:creationId xmlns:a16="http://schemas.microsoft.com/office/drawing/2014/main" id="{D317C643-228C-6943-A185-577D77F6A9DD}"/>
                  </a:ext>
                </a:extLst>
              </p:cNvPr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3156;p37">
                <a:extLst>
                  <a:ext uri="{FF2B5EF4-FFF2-40B4-BE49-F238E27FC236}">
                    <a16:creationId xmlns:a16="http://schemas.microsoft.com/office/drawing/2014/main" id="{A61262C3-1CBC-7C4B-B095-43C1381C65CB}"/>
                  </a:ext>
                </a:extLst>
              </p:cNvPr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3157;p37">
                <a:extLst>
                  <a:ext uri="{FF2B5EF4-FFF2-40B4-BE49-F238E27FC236}">
                    <a16:creationId xmlns:a16="http://schemas.microsoft.com/office/drawing/2014/main" id="{BBCD03DF-41E9-6542-BC6C-467B3EAD40DC}"/>
                  </a:ext>
                </a:extLst>
              </p:cNvPr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3158;p37">
                <a:extLst>
                  <a:ext uri="{FF2B5EF4-FFF2-40B4-BE49-F238E27FC236}">
                    <a16:creationId xmlns:a16="http://schemas.microsoft.com/office/drawing/2014/main" id="{54FFF10A-4505-6C49-A929-BD31F7B66A8C}"/>
                  </a:ext>
                </a:extLst>
              </p:cNvPr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3159;p37">
                <a:extLst>
                  <a:ext uri="{FF2B5EF4-FFF2-40B4-BE49-F238E27FC236}">
                    <a16:creationId xmlns:a16="http://schemas.microsoft.com/office/drawing/2014/main" id="{9E7A15C4-155F-D946-8B72-E8033DB0386C}"/>
                  </a:ext>
                </a:extLst>
              </p:cNvPr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3160;p37">
                <a:extLst>
                  <a:ext uri="{FF2B5EF4-FFF2-40B4-BE49-F238E27FC236}">
                    <a16:creationId xmlns:a16="http://schemas.microsoft.com/office/drawing/2014/main" id="{05A23F06-E61B-184C-A63A-E7C11915E3CB}"/>
                  </a:ext>
                </a:extLst>
              </p:cNvPr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3161;p37">
                <a:extLst>
                  <a:ext uri="{FF2B5EF4-FFF2-40B4-BE49-F238E27FC236}">
                    <a16:creationId xmlns:a16="http://schemas.microsoft.com/office/drawing/2014/main" id="{02535BC0-ACF5-0B48-B3C7-E7523DADE8BB}"/>
                  </a:ext>
                </a:extLst>
              </p:cNvPr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3162;p37">
                <a:extLst>
                  <a:ext uri="{FF2B5EF4-FFF2-40B4-BE49-F238E27FC236}">
                    <a16:creationId xmlns:a16="http://schemas.microsoft.com/office/drawing/2014/main" id="{864BFF7D-8518-ED47-A5A4-E970FB2D8FC7}"/>
                  </a:ext>
                </a:extLst>
              </p:cNvPr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3163;p37">
                <a:extLst>
                  <a:ext uri="{FF2B5EF4-FFF2-40B4-BE49-F238E27FC236}">
                    <a16:creationId xmlns:a16="http://schemas.microsoft.com/office/drawing/2014/main" id="{A84FEDA4-AC5D-E145-B190-38BD168A5412}"/>
                  </a:ext>
                </a:extLst>
              </p:cNvPr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3164;p37">
                <a:extLst>
                  <a:ext uri="{FF2B5EF4-FFF2-40B4-BE49-F238E27FC236}">
                    <a16:creationId xmlns:a16="http://schemas.microsoft.com/office/drawing/2014/main" id="{2BA36915-64D0-FF49-BE42-DE00DB11E11F}"/>
                  </a:ext>
                </a:extLst>
              </p:cNvPr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3165;p37">
                <a:extLst>
                  <a:ext uri="{FF2B5EF4-FFF2-40B4-BE49-F238E27FC236}">
                    <a16:creationId xmlns:a16="http://schemas.microsoft.com/office/drawing/2014/main" id="{A02FCD9C-0EE5-C843-9C15-89E68E4F4A7B}"/>
                  </a:ext>
                </a:extLst>
              </p:cNvPr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3166;p37">
                <a:extLst>
                  <a:ext uri="{FF2B5EF4-FFF2-40B4-BE49-F238E27FC236}">
                    <a16:creationId xmlns:a16="http://schemas.microsoft.com/office/drawing/2014/main" id="{451FD260-3DCA-CD4D-ADBA-BBB939CC18F3}"/>
                  </a:ext>
                </a:extLst>
              </p:cNvPr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3167;p37">
                <a:extLst>
                  <a:ext uri="{FF2B5EF4-FFF2-40B4-BE49-F238E27FC236}">
                    <a16:creationId xmlns:a16="http://schemas.microsoft.com/office/drawing/2014/main" id="{AD2BB52E-8301-2941-83A8-B49A948497D3}"/>
                  </a:ext>
                </a:extLst>
              </p:cNvPr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3168;p37">
                <a:extLst>
                  <a:ext uri="{FF2B5EF4-FFF2-40B4-BE49-F238E27FC236}">
                    <a16:creationId xmlns:a16="http://schemas.microsoft.com/office/drawing/2014/main" id="{9A17FD5F-CEBD-8047-ABE1-2D8F6A7EC56F}"/>
                  </a:ext>
                </a:extLst>
              </p:cNvPr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3169;p37">
                <a:extLst>
                  <a:ext uri="{FF2B5EF4-FFF2-40B4-BE49-F238E27FC236}">
                    <a16:creationId xmlns:a16="http://schemas.microsoft.com/office/drawing/2014/main" id="{1AA7BEEB-4B4D-2442-A52F-36E4BC24BFEA}"/>
                  </a:ext>
                </a:extLst>
              </p:cNvPr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3170;p37">
                <a:extLst>
                  <a:ext uri="{FF2B5EF4-FFF2-40B4-BE49-F238E27FC236}">
                    <a16:creationId xmlns:a16="http://schemas.microsoft.com/office/drawing/2014/main" id="{0CE5C2F9-00B2-4548-B389-2C54560FA761}"/>
                  </a:ext>
                </a:extLst>
              </p:cNvPr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3171;p37">
              <a:extLst>
                <a:ext uri="{FF2B5EF4-FFF2-40B4-BE49-F238E27FC236}">
                  <a16:creationId xmlns:a16="http://schemas.microsoft.com/office/drawing/2014/main" id="{9956D72B-1CC2-D64E-8920-D04A3B2E9D5B}"/>
                </a:ext>
              </a:extLst>
            </p:cNvPr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228" name="Google Shape;3172;p37">
                <a:extLst>
                  <a:ext uri="{FF2B5EF4-FFF2-40B4-BE49-F238E27FC236}">
                    <a16:creationId xmlns:a16="http://schemas.microsoft.com/office/drawing/2014/main" id="{925E605A-F7DB-344E-8356-1867881845F3}"/>
                  </a:ext>
                </a:extLst>
              </p:cNvPr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3173;p37">
                <a:extLst>
                  <a:ext uri="{FF2B5EF4-FFF2-40B4-BE49-F238E27FC236}">
                    <a16:creationId xmlns:a16="http://schemas.microsoft.com/office/drawing/2014/main" id="{AF3F531A-57EC-8146-9D9B-49D1808B8B4E}"/>
                  </a:ext>
                </a:extLst>
              </p:cNvPr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3174;p37">
                <a:extLst>
                  <a:ext uri="{FF2B5EF4-FFF2-40B4-BE49-F238E27FC236}">
                    <a16:creationId xmlns:a16="http://schemas.microsoft.com/office/drawing/2014/main" id="{F2F10F8A-56C3-354B-B4AA-5084986F0C9D}"/>
                  </a:ext>
                </a:extLst>
              </p:cNvPr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3175;p37">
                <a:extLst>
                  <a:ext uri="{FF2B5EF4-FFF2-40B4-BE49-F238E27FC236}">
                    <a16:creationId xmlns:a16="http://schemas.microsoft.com/office/drawing/2014/main" id="{200DBD2D-5763-9246-A42B-7AC73B8DB2B4}"/>
                  </a:ext>
                </a:extLst>
              </p:cNvPr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3176;p37">
                <a:extLst>
                  <a:ext uri="{FF2B5EF4-FFF2-40B4-BE49-F238E27FC236}">
                    <a16:creationId xmlns:a16="http://schemas.microsoft.com/office/drawing/2014/main" id="{A4448907-9177-FD4B-B9FC-7257404B8172}"/>
                  </a:ext>
                </a:extLst>
              </p:cNvPr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3177;p37">
                <a:extLst>
                  <a:ext uri="{FF2B5EF4-FFF2-40B4-BE49-F238E27FC236}">
                    <a16:creationId xmlns:a16="http://schemas.microsoft.com/office/drawing/2014/main" id="{D9646550-E26E-4244-AB42-E2AB4D5E02F4}"/>
                  </a:ext>
                </a:extLst>
              </p:cNvPr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3178;p37">
                <a:extLst>
                  <a:ext uri="{FF2B5EF4-FFF2-40B4-BE49-F238E27FC236}">
                    <a16:creationId xmlns:a16="http://schemas.microsoft.com/office/drawing/2014/main" id="{7829ABDF-7636-E64E-ACC8-7B9FE9661138}"/>
                  </a:ext>
                </a:extLst>
              </p:cNvPr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3179;p37">
                <a:extLst>
                  <a:ext uri="{FF2B5EF4-FFF2-40B4-BE49-F238E27FC236}">
                    <a16:creationId xmlns:a16="http://schemas.microsoft.com/office/drawing/2014/main" id="{A36D0DEF-D918-0044-9B75-28E95D7DA42F}"/>
                  </a:ext>
                </a:extLst>
              </p:cNvPr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3180;p37">
                <a:extLst>
                  <a:ext uri="{FF2B5EF4-FFF2-40B4-BE49-F238E27FC236}">
                    <a16:creationId xmlns:a16="http://schemas.microsoft.com/office/drawing/2014/main" id="{A1D37FEC-A1CE-2A46-8A91-0705A21CEDFF}"/>
                  </a:ext>
                </a:extLst>
              </p:cNvPr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3181;p37">
                <a:extLst>
                  <a:ext uri="{FF2B5EF4-FFF2-40B4-BE49-F238E27FC236}">
                    <a16:creationId xmlns:a16="http://schemas.microsoft.com/office/drawing/2014/main" id="{70110892-A692-734C-95AB-8CCD54B5D7E8}"/>
                  </a:ext>
                </a:extLst>
              </p:cNvPr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3182;p37">
                <a:extLst>
                  <a:ext uri="{FF2B5EF4-FFF2-40B4-BE49-F238E27FC236}">
                    <a16:creationId xmlns:a16="http://schemas.microsoft.com/office/drawing/2014/main" id="{FAFE8A85-AF54-144E-A922-2C45A641EF20}"/>
                  </a:ext>
                </a:extLst>
              </p:cNvPr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3183;p37">
                <a:extLst>
                  <a:ext uri="{FF2B5EF4-FFF2-40B4-BE49-F238E27FC236}">
                    <a16:creationId xmlns:a16="http://schemas.microsoft.com/office/drawing/2014/main" id="{1571B1E8-5B8A-B845-B290-5F50222CB259}"/>
                  </a:ext>
                </a:extLst>
              </p:cNvPr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3184;p37">
                <a:extLst>
                  <a:ext uri="{FF2B5EF4-FFF2-40B4-BE49-F238E27FC236}">
                    <a16:creationId xmlns:a16="http://schemas.microsoft.com/office/drawing/2014/main" id="{4A57D6FF-7BD6-7944-AB2D-30FFFF48A962}"/>
                  </a:ext>
                </a:extLst>
              </p:cNvPr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3185;p37">
                <a:extLst>
                  <a:ext uri="{FF2B5EF4-FFF2-40B4-BE49-F238E27FC236}">
                    <a16:creationId xmlns:a16="http://schemas.microsoft.com/office/drawing/2014/main" id="{20CE070B-F849-424F-AC95-51CE766CF979}"/>
                  </a:ext>
                </a:extLst>
              </p:cNvPr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3186;p37">
                <a:extLst>
                  <a:ext uri="{FF2B5EF4-FFF2-40B4-BE49-F238E27FC236}">
                    <a16:creationId xmlns:a16="http://schemas.microsoft.com/office/drawing/2014/main" id="{9F7E38A3-41DE-A648-87BC-CFAEB4A4348F}"/>
                  </a:ext>
                </a:extLst>
              </p:cNvPr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3187;p37">
                <a:extLst>
                  <a:ext uri="{FF2B5EF4-FFF2-40B4-BE49-F238E27FC236}">
                    <a16:creationId xmlns:a16="http://schemas.microsoft.com/office/drawing/2014/main" id="{4752F797-7E0D-7F43-A144-15C9973E986C}"/>
                  </a:ext>
                </a:extLst>
              </p:cNvPr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" name="Google Shape;3188;p37">
              <a:extLst>
                <a:ext uri="{FF2B5EF4-FFF2-40B4-BE49-F238E27FC236}">
                  <a16:creationId xmlns:a16="http://schemas.microsoft.com/office/drawing/2014/main" id="{836FC794-50B7-054E-A494-53A3A8F37133}"/>
                </a:ext>
              </a:extLst>
            </p:cNvPr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212" name="Google Shape;3189;p37">
                <a:extLst>
                  <a:ext uri="{FF2B5EF4-FFF2-40B4-BE49-F238E27FC236}">
                    <a16:creationId xmlns:a16="http://schemas.microsoft.com/office/drawing/2014/main" id="{10EC17FD-625A-3E40-AAC4-BF2A48834A11}"/>
                  </a:ext>
                </a:extLst>
              </p:cNvPr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3190;p37">
                <a:extLst>
                  <a:ext uri="{FF2B5EF4-FFF2-40B4-BE49-F238E27FC236}">
                    <a16:creationId xmlns:a16="http://schemas.microsoft.com/office/drawing/2014/main" id="{452B5BF1-9B6D-8843-AFBA-6A2D5FA0494A}"/>
                  </a:ext>
                </a:extLst>
              </p:cNvPr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3191;p37">
                <a:extLst>
                  <a:ext uri="{FF2B5EF4-FFF2-40B4-BE49-F238E27FC236}">
                    <a16:creationId xmlns:a16="http://schemas.microsoft.com/office/drawing/2014/main" id="{38EDE823-C746-1645-B86E-8CA7C7CCC04C}"/>
                  </a:ext>
                </a:extLst>
              </p:cNvPr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3192;p37">
                <a:extLst>
                  <a:ext uri="{FF2B5EF4-FFF2-40B4-BE49-F238E27FC236}">
                    <a16:creationId xmlns:a16="http://schemas.microsoft.com/office/drawing/2014/main" id="{ECB5CADB-83DE-8E4B-A878-995BBAB10CA1}"/>
                  </a:ext>
                </a:extLst>
              </p:cNvPr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3193;p37">
                <a:extLst>
                  <a:ext uri="{FF2B5EF4-FFF2-40B4-BE49-F238E27FC236}">
                    <a16:creationId xmlns:a16="http://schemas.microsoft.com/office/drawing/2014/main" id="{BEB49326-55A5-984B-8499-A5E4A21426DB}"/>
                  </a:ext>
                </a:extLst>
              </p:cNvPr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3194;p37">
                <a:extLst>
                  <a:ext uri="{FF2B5EF4-FFF2-40B4-BE49-F238E27FC236}">
                    <a16:creationId xmlns:a16="http://schemas.microsoft.com/office/drawing/2014/main" id="{285E0A83-D73C-5249-B9D6-40142396B134}"/>
                  </a:ext>
                </a:extLst>
              </p:cNvPr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3195;p37">
                <a:extLst>
                  <a:ext uri="{FF2B5EF4-FFF2-40B4-BE49-F238E27FC236}">
                    <a16:creationId xmlns:a16="http://schemas.microsoft.com/office/drawing/2014/main" id="{E4D6906A-A7D0-D348-AA20-6E646E16C20A}"/>
                  </a:ext>
                </a:extLst>
              </p:cNvPr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3196;p37">
                <a:extLst>
                  <a:ext uri="{FF2B5EF4-FFF2-40B4-BE49-F238E27FC236}">
                    <a16:creationId xmlns:a16="http://schemas.microsoft.com/office/drawing/2014/main" id="{8FFC355F-6E97-584F-8FAD-2E54CBE855C5}"/>
                  </a:ext>
                </a:extLst>
              </p:cNvPr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3197;p37">
                <a:extLst>
                  <a:ext uri="{FF2B5EF4-FFF2-40B4-BE49-F238E27FC236}">
                    <a16:creationId xmlns:a16="http://schemas.microsoft.com/office/drawing/2014/main" id="{5E004A14-65BF-254B-B9EA-02DCC8D1C17A}"/>
                  </a:ext>
                </a:extLst>
              </p:cNvPr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3198;p37">
                <a:extLst>
                  <a:ext uri="{FF2B5EF4-FFF2-40B4-BE49-F238E27FC236}">
                    <a16:creationId xmlns:a16="http://schemas.microsoft.com/office/drawing/2014/main" id="{433BB707-F050-DC43-AB48-1F165C7E5F94}"/>
                  </a:ext>
                </a:extLst>
              </p:cNvPr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3199;p37">
                <a:extLst>
                  <a:ext uri="{FF2B5EF4-FFF2-40B4-BE49-F238E27FC236}">
                    <a16:creationId xmlns:a16="http://schemas.microsoft.com/office/drawing/2014/main" id="{3ABE7B64-6FCB-A74D-9338-FFBE68119AFE}"/>
                  </a:ext>
                </a:extLst>
              </p:cNvPr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3200;p37">
                <a:extLst>
                  <a:ext uri="{FF2B5EF4-FFF2-40B4-BE49-F238E27FC236}">
                    <a16:creationId xmlns:a16="http://schemas.microsoft.com/office/drawing/2014/main" id="{7AB651FA-1863-6841-93FE-3A8D115515B0}"/>
                  </a:ext>
                </a:extLst>
              </p:cNvPr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3201;p37">
                <a:extLst>
                  <a:ext uri="{FF2B5EF4-FFF2-40B4-BE49-F238E27FC236}">
                    <a16:creationId xmlns:a16="http://schemas.microsoft.com/office/drawing/2014/main" id="{43662A16-C223-9E4F-9275-6A88131E7FE4}"/>
                  </a:ext>
                </a:extLst>
              </p:cNvPr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3202;p37">
                <a:extLst>
                  <a:ext uri="{FF2B5EF4-FFF2-40B4-BE49-F238E27FC236}">
                    <a16:creationId xmlns:a16="http://schemas.microsoft.com/office/drawing/2014/main" id="{7D2C621C-AA7F-3343-B506-1A13F21CBE5E}"/>
                  </a:ext>
                </a:extLst>
              </p:cNvPr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3203;p37">
                <a:extLst>
                  <a:ext uri="{FF2B5EF4-FFF2-40B4-BE49-F238E27FC236}">
                    <a16:creationId xmlns:a16="http://schemas.microsoft.com/office/drawing/2014/main" id="{34ADB428-2354-9B44-8AA9-B776AE24327B}"/>
                  </a:ext>
                </a:extLst>
              </p:cNvPr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3204;p37">
                <a:extLst>
                  <a:ext uri="{FF2B5EF4-FFF2-40B4-BE49-F238E27FC236}">
                    <a16:creationId xmlns:a16="http://schemas.microsoft.com/office/drawing/2014/main" id="{FF008D96-31CC-3544-8056-F7C472DD9ABA}"/>
                  </a:ext>
                </a:extLst>
              </p:cNvPr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" name="Google Shape;3205;p37">
              <a:extLst>
                <a:ext uri="{FF2B5EF4-FFF2-40B4-BE49-F238E27FC236}">
                  <a16:creationId xmlns:a16="http://schemas.microsoft.com/office/drawing/2014/main" id="{7D7342B0-7990-D949-9080-6B8824D59E3E}"/>
                </a:ext>
              </a:extLst>
            </p:cNvPr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196" name="Google Shape;3206;p37">
                <a:extLst>
                  <a:ext uri="{FF2B5EF4-FFF2-40B4-BE49-F238E27FC236}">
                    <a16:creationId xmlns:a16="http://schemas.microsoft.com/office/drawing/2014/main" id="{A47DA6F8-73CB-7B43-A776-3B15D9A233F6}"/>
                  </a:ext>
                </a:extLst>
              </p:cNvPr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3207;p37">
                <a:extLst>
                  <a:ext uri="{FF2B5EF4-FFF2-40B4-BE49-F238E27FC236}">
                    <a16:creationId xmlns:a16="http://schemas.microsoft.com/office/drawing/2014/main" id="{26074CEF-6DB5-CB4A-8C02-6BD8F1954FB4}"/>
                  </a:ext>
                </a:extLst>
              </p:cNvPr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3208;p37">
                <a:extLst>
                  <a:ext uri="{FF2B5EF4-FFF2-40B4-BE49-F238E27FC236}">
                    <a16:creationId xmlns:a16="http://schemas.microsoft.com/office/drawing/2014/main" id="{AB2AEC82-9F31-F943-9D15-5CAC81EE8F90}"/>
                  </a:ext>
                </a:extLst>
              </p:cNvPr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3209;p37">
                <a:extLst>
                  <a:ext uri="{FF2B5EF4-FFF2-40B4-BE49-F238E27FC236}">
                    <a16:creationId xmlns:a16="http://schemas.microsoft.com/office/drawing/2014/main" id="{FEA44453-A95F-F44E-B359-0B358F82EE77}"/>
                  </a:ext>
                </a:extLst>
              </p:cNvPr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3210;p37">
                <a:extLst>
                  <a:ext uri="{FF2B5EF4-FFF2-40B4-BE49-F238E27FC236}">
                    <a16:creationId xmlns:a16="http://schemas.microsoft.com/office/drawing/2014/main" id="{E1B6415B-B025-1D4F-BE8A-6F7BD3A1EEB6}"/>
                  </a:ext>
                </a:extLst>
              </p:cNvPr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3211;p37">
                <a:extLst>
                  <a:ext uri="{FF2B5EF4-FFF2-40B4-BE49-F238E27FC236}">
                    <a16:creationId xmlns:a16="http://schemas.microsoft.com/office/drawing/2014/main" id="{C0F591E7-D84B-B94B-AEB8-9E7D646BD563}"/>
                  </a:ext>
                </a:extLst>
              </p:cNvPr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3212;p37">
                <a:extLst>
                  <a:ext uri="{FF2B5EF4-FFF2-40B4-BE49-F238E27FC236}">
                    <a16:creationId xmlns:a16="http://schemas.microsoft.com/office/drawing/2014/main" id="{E67DB13E-574E-2142-BAF7-F9D673DAFCBD}"/>
                  </a:ext>
                </a:extLst>
              </p:cNvPr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3213;p37">
                <a:extLst>
                  <a:ext uri="{FF2B5EF4-FFF2-40B4-BE49-F238E27FC236}">
                    <a16:creationId xmlns:a16="http://schemas.microsoft.com/office/drawing/2014/main" id="{7576B6A4-875A-1A45-9A3A-2FF2424F45E7}"/>
                  </a:ext>
                </a:extLst>
              </p:cNvPr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3214;p37">
                <a:extLst>
                  <a:ext uri="{FF2B5EF4-FFF2-40B4-BE49-F238E27FC236}">
                    <a16:creationId xmlns:a16="http://schemas.microsoft.com/office/drawing/2014/main" id="{EC235683-5000-9B4D-AEEE-AA31171881E8}"/>
                  </a:ext>
                </a:extLst>
              </p:cNvPr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3215;p37">
                <a:extLst>
                  <a:ext uri="{FF2B5EF4-FFF2-40B4-BE49-F238E27FC236}">
                    <a16:creationId xmlns:a16="http://schemas.microsoft.com/office/drawing/2014/main" id="{211CAA49-3875-A843-B52A-B864BE187A44}"/>
                  </a:ext>
                </a:extLst>
              </p:cNvPr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3216;p37">
                <a:extLst>
                  <a:ext uri="{FF2B5EF4-FFF2-40B4-BE49-F238E27FC236}">
                    <a16:creationId xmlns:a16="http://schemas.microsoft.com/office/drawing/2014/main" id="{419AF503-D0D8-584D-A945-2BF96B713F76}"/>
                  </a:ext>
                </a:extLst>
              </p:cNvPr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3217;p37">
                <a:extLst>
                  <a:ext uri="{FF2B5EF4-FFF2-40B4-BE49-F238E27FC236}">
                    <a16:creationId xmlns:a16="http://schemas.microsoft.com/office/drawing/2014/main" id="{EB0E2C3E-31FF-D744-A5C7-CA946CF87006}"/>
                  </a:ext>
                </a:extLst>
              </p:cNvPr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3218;p37">
                <a:extLst>
                  <a:ext uri="{FF2B5EF4-FFF2-40B4-BE49-F238E27FC236}">
                    <a16:creationId xmlns:a16="http://schemas.microsoft.com/office/drawing/2014/main" id="{2EC2FC16-4BC6-B24E-8CB2-B770B3FBFE6B}"/>
                  </a:ext>
                </a:extLst>
              </p:cNvPr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3219;p37">
                <a:extLst>
                  <a:ext uri="{FF2B5EF4-FFF2-40B4-BE49-F238E27FC236}">
                    <a16:creationId xmlns:a16="http://schemas.microsoft.com/office/drawing/2014/main" id="{B559E907-BFF9-F144-9620-55F8E894A80C}"/>
                  </a:ext>
                </a:extLst>
              </p:cNvPr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3220;p37">
                <a:extLst>
                  <a:ext uri="{FF2B5EF4-FFF2-40B4-BE49-F238E27FC236}">
                    <a16:creationId xmlns:a16="http://schemas.microsoft.com/office/drawing/2014/main" id="{D7B120CB-0151-CB42-873F-5467238F630A}"/>
                  </a:ext>
                </a:extLst>
              </p:cNvPr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3221;p37">
                <a:extLst>
                  <a:ext uri="{FF2B5EF4-FFF2-40B4-BE49-F238E27FC236}">
                    <a16:creationId xmlns:a16="http://schemas.microsoft.com/office/drawing/2014/main" id="{C08BA1B9-547D-9D44-9467-8B0577BA51F6}"/>
                  </a:ext>
                </a:extLst>
              </p:cNvPr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" name="Google Shape;3222;p37">
              <a:extLst>
                <a:ext uri="{FF2B5EF4-FFF2-40B4-BE49-F238E27FC236}">
                  <a16:creationId xmlns:a16="http://schemas.microsoft.com/office/drawing/2014/main" id="{E1B95439-A17E-FE4F-807F-F7481A863828}"/>
                </a:ext>
              </a:extLst>
            </p:cNvPr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180" name="Google Shape;3223;p37">
                <a:extLst>
                  <a:ext uri="{FF2B5EF4-FFF2-40B4-BE49-F238E27FC236}">
                    <a16:creationId xmlns:a16="http://schemas.microsoft.com/office/drawing/2014/main" id="{58BDFDEA-2ECC-D74E-AC8A-B6755698C335}"/>
                  </a:ext>
                </a:extLst>
              </p:cNvPr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3224;p37">
                <a:extLst>
                  <a:ext uri="{FF2B5EF4-FFF2-40B4-BE49-F238E27FC236}">
                    <a16:creationId xmlns:a16="http://schemas.microsoft.com/office/drawing/2014/main" id="{2C21C86A-8FCC-0442-BFE4-F1603597EA7E}"/>
                  </a:ext>
                </a:extLst>
              </p:cNvPr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3225;p37">
                <a:extLst>
                  <a:ext uri="{FF2B5EF4-FFF2-40B4-BE49-F238E27FC236}">
                    <a16:creationId xmlns:a16="http://schemas.microsoft.com/office/drawing/2014/main" id="{BAD7DC0C-7B6B-8E40-9B07-14350DE39013}"/>
                  </a:ext>
                </a:extLst>
              </p:cNvPr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3226;p37">
                <a:extLst>
                  <a:ext uri="{FF2B5EF4-FFF2-40B4-BE49-F238E27FC236}">
                    <a16:creationId xmlns:a16="http://schemas.microsoft.com/office/drawing/2014/main" id="{994D34EC-1639-7D48-AD6E-1CFE1BB5C9DD}"/>
                  </a:ext>
                </a:extLst>
              </p:cNvPr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3227;p37">
                <a:extLst>
                  <a:ext uri="{FF2B5EF4-FFF2-40B4-BE49-F238E27FC236}">
                    <a16:creationId xmlns:a16="http://schemas.microsoft.com/office/drawing/2014/main" id="{0F5B23D6-CFE7-EF4A-9B1C-D66725A8B347}"/>
                  </a:ext>
                </a:extLst>
              </p:cNvPr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3228;p37">
                <a:extLst>
                  <a:ext uri="{FF2B5EF4-FFF2-40B4-BE49-F238E27FC236}">
                    <a16:creationId xmlns:a16="http://schemas.microsoft.com/office/drawing/2014/main" id="{818D2ED4-B530-DF4F-8862-9282508A9FF6}"/>
                  </a:ext>
                </a:extLst>
              </p:cNvPr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3229;p37">
                <a:extLst>
                  <a:ext uri="{FF2B5EF4-FFF2-40B4-BE49-F238E27FC236}">
                    <a16:creationId xmlns:a16="http://schemas.microsoft.com/office/drawing/2014/main" id="{03CA9F07-FE73-7844-A027-AC99D2460EB8}"/>
                  </a:ext>
                </a:extLst>
              </p:cNvPr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3230;p37">
                <a:extLst>
                  <a:ext uri="{FF2B5EF4-FFF2-40B4-BE49-F238E27FC236}">
                    <a16:creationId xmlns:a16="http://schemas.microsoft.com/office/drawing/2014/main" id="{5566C0C4-9B9E-794F-841A-7631127B799D}"/>
                  </a:ext>
                </a:extLst>
              </p:cNvPr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3231;p37">
                <a:extLst>
                  <a:ext uri="{FF2B5EF4-FFF2-40B4-BE49-F238E27FC236}">
                    <a16:creationId xmlns:a16="http://schemas.microsoft.com/office/drawing/2014/main" id="{6B3D2537-CFA8-9A48-BF66-D4ECB4DC7B82}"/>
                  </a:ext>
                </a:extLst>
              </p:cNvPr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3232;p37">
                <a:extLst>
                  <a:ext uri="{FF2B5EF4-FFF2-40B4-BE49-F238E27FC236}">
                    <a16:creationId xmlns:a16="http://schemas.microsoft.com/office/drawing/2014/main" id="{8B157338-9C80-0948-AE45-C3E68B147109}"/>
                  </a:ext>
                </a:extLst>
              </p:cNvPr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3233;p37">
                <a:extLst>
                  <a:ext uri="{FF2B5EF4-FFF2-40B4-BE49-F238E27FC236}">
                    <a16:creationId xmlns:a16="http://schemas.microsoft.com/office/drawing/2014/main" id="{5BCFAC4D-B170-1B47-82D2-43C79AAC6F11}"/>
                  </a:ext>
                </a:extLst>
              </p:cNvPr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3234;p37">
                <a:extLst>
                  <a:ext uri="{FF2B5EF4-FFF2-40B4-BE49-F238E27FC236}">
                    <a16:creationId xmlns:a16="http://schemas.microsoft.com/office/drawing/2014/main" id="{ABB8C1D0-B29E-4F4D-99DF-62DB05330B57}"/>
                  </a:ext>
                </a:extLst>
              </p:cNvPr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3235;p37">
                <a:extLst>
                  <a:ext uri="{FF2B5EF4-FFF2-40B4-BE49-F238E27FC236}">
                    <a16:creationId xmlns:a16="http://schemas.microsoft.com/office/drawing/2014/main" id="{36CA8CBA-752E-764E-AEAC-8CECFFBD8E30}"/>
                  </a:ext>
                </a:extLst>
              </p:cNvPr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3236;p37">
                <a:extLst>
                  <a:ext uri="{FF2B5EF4-FFF2-40B4-BE49-F238E27FC236}">
                    <a16:creationId xmlns:a16="http://schemas.microsoft.com/office/drawing/2014/main" id="{69F772DE-100B-7145-828B-2E1E399392C1}"/>
                  </a:ext>
                </a:extLst>
              </p:cNvPr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3237;p37">
                <a:extLst>
                  <a:ext uri="{FF2B5EF4-FFF2-40B4-BE49-F238E27FC236}">
                    <a16:creationId xmlns:a16="http://schemas.microsoft.com/office/drawing/2014/main" id="{AF0AE19A-7A02-4D4C-BBFF-DED202500F8F}"/>
                  </a:ext>
                </a:extLst>
              </p:cNvPr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3238;p37">
                <a:extLst>
                  <a:ext uri="{FF2B5EF4-FFF2-40B4-BE49-F238E27FC236}">
                    <a16:creationId xmlns:a16="http://schemas.microsoft.com/office/drawing/2014/main" id="{8CD7027D-892E-A04D-8DF9-A2A53F015E55}"/>
                  </a:ext>
                </a:extLst>
              </p:cNvPr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" name="Google Shape;3239;p37">
              <a:extLst>
                <a:ext uri="{FF2B5EF4-FFF2-40B4-BE49-F238E27FC236}">
                  <a16:creationId xmlns:a16="http://schemas.microsoft.com/office/drawing/2014/main" id="{C95DCFC9-F45E-F346-BCB4-54BF5FC51EA5}"/>
                </a:ext>
              </a:extLst>
            </p:cNvPr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164" name="Google Shape;3240;p37">
                <a:extLst>
                  <a:ext uri="{FF2B5EF4-FFF2-40B4-BE49-F238E27FC236}">
                    <a16:creationId xmlns:a16="http://schemas.microsoft.com/office/drawing/2014/main" id="{E6991CB6-C044-4345-9F7A-4BDC4344B97C}"/>
                  </a:ext>
                </a:extLst>
              </p:cNvPr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3241;p37">
                <a:extLst>
                  <a:ext uri="{FF2B5EF4-FFF2-40B4-BE49-F238E27FC236}">
                    <a16:creationId xmlns:a16="http://schemas.microsoft.com/office/drawing/2014/main" id="{209D59EE-70B0-5442-999D-DDC518905639}"/>
                  </a:ext>
                </a:extLst>
              </p:cNvPr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3242;p37">
                <a:extLst>
                  <a:ext uri="{FF2B5EF4-FFF2-40B4-BE49-F238E27FC236}">
                    <a16:creationId xmlns:a16="http://schemas.microsoft.com/office/drawing/2014/main" id="{2730EB9C-C602-ED4B-A955-F749C24FB5A7}"/>
                  </a:ext>
                </a:extLst>
              </p:cNvPr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3243;p37">
                <a:extLst>
                  <a:ext uri="{FF2B5EF4-FFF2-40B4-BE49-F238E27FC236}">
                    <a16:creationId xmlns:a16="http://schemas.microsoft.com/office/drawing/2014/main" id="{43769294-AC46-9E44-9F0B-D2E7443BC03B}"/>
                  </a:ext>
                </a:extLst>
              </p:cNvPr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3244;p37">
                <a:extLst>
                  <a:ext uri="{FF2B5EF4-FFF2-40B4-BE49-F238E27FC236}">
                    <a16:creationId xmlns:a16="http://schemas.microsoft.com/office/drawing/2014/main" id="{50BF5952-6968-3542-8E81-2EDDD7FC565C}"/>
                  </a:ext>
                </a:extLst>
              </p:cNvPr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3245;p37">
                <a:extLst>
                  <a:ext uri="{FF2B5EF4-FFF2-40B4-BE49-F238E27FC236}">
                    <a16:creationId xmlns:a16="http://schemas.microsoft.com/office/drawing/2014/main" id="{7B4A5FBD-1F02-944D-B114-1138CF13D835}"/>
                  </a:ext>
                </a:extLst>
              </p:cNvPr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3246;p37">
                <a:extLst>
                  <a:ext uri="{FF2B5EF4-FFF2-40B4-BE49-F238E27FC236}">
                    <a16:creationId xmlns:a16="http://schemas.microsoft.com/office/drawing/2014/main" id="{7F4D1FBD-40F9-5340-A403-1B5BF4CB8FFF}"/>
                  </a:ext>
                </a:extLst>
              </p:cNvPr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3247;p37">
                <a:extLst>
                  <a:ext uri="{FF2B5EF4-FFF2-40B4-BE49-F238E27FC236}">
                    <a16:creationId xmlns:a16="http://schemas.microsoft.com/office/drawing/2014/main" id="{E270296C-78A5-014D-A74F-BA8882ECE430}"/>
                  </a:ext>
                </a:extLst>
              </p:cNvPr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3248;p37">
                <a:extLst>
                  <a:ext uri="{FF2B5EF4-FFF2-40B4-BE49-F238E27FC236}">
                    <a16:creationId xmlns:a16="http://schemas.microsoft.com/office/drawing/2014/main" id="{201534BD-2221-4E45-95EB-655867CC0B04}"/>
                  </a:ext>
                </a:extLst>
              </p:cNvPr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3249;p37">
                <a:extLst>
                  <a:ext uri="{FF2B5EF4-FFF2-40B4-BE49-F238E27FC236}">
                    <a16:creationId xmlns:a16="http://schemas.microsoft.com/office/drawing/2014/main" id="{60DBDC13-D699-A748-8A5A-49FF1BFDB876}"/>
                  </a:ext>
                </a:extLst>
              </p:cNvPr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3250;p37">
                <a:extLst>
                  <a:ext uri="{FF2B5EF4-FFF2-40B4-BE49-F238E27FC236}">
                    <a16:creationId xmlns:a16="http://schemas.microsoft.com/office/drawing/2014/main" id="{F1BB4793-6620-4042-92C0-065D11A7B306}"/>
                  </a:ext>
                </a:extLst>
              </p:cNvPr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3251;p37">
                <a:extLst>
                  <a:ext uri="{FF2B5EF4-FFF2-40B4-BE49-F238E27FC236}">
                    <a16:creationId xmlns:a16="http://schemas.microsoft.com/office/drawing/2014/main" id="{1CB90482-1FAA-614F-A05E-87D80AD66D64}"/>
                  </a:ext>
                </a:extLst>
              </p:cNvPr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3252;p37">
                <a:extLst>
                  <a:ext uri="{FF2B5EF4-FFF2-40B4-BE49-F238E27FC236}">
                    <a16:creationId xmlns:a16="http://schemas.microsoft.com/office/drawing/2014/main" id="{F9405617-449C-7043-911A-08EB08EB0355}"/>
                  </a:ext>
                </a:extLst>
              </p:cNvPr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3253;p37">
                <a:extLst>
                  <a:ext uri="{FF2B5EF4-FFF2-40B4-BE49-F238E27FC236}">
                    <a16:creationId xmlns:a16="http://schemas.microsoft.com/office/drawing/2014/main" id="{2B79962F-E42C-4846-ABA4-11C4588451E3}"/>
                  </a:ext>
                </a:extLst>
              </p:cNvPr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3254;p37">
                <a:extLst>
                  <a:ext uri="{FF2B5EF4-FFF2-40B4-BE49-F238E27FC236}">
                    <a16:creationId xmlns:a16="http://schemas.microsoft.com/office/drawing/2014/main" id="{AB00DFE3-038C-5C47-822C-9707A09A2652}"/>
                  </a:ext>
                </a:extLst>
              </p:cNvPr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3255;p37">
                <a:extLst>
                  <a:ext uri="{FF2B5EF4-FFF2-40B4-BE49-F238E27FC236}">
                    <a16:creationId xmlns:a16="http://schemas.microsoft.com/office/drawing/2014/main" id="{23FF4975-114B-3044-A1AB-EA82DBA47751}"/>
                  </a:ext>
                </a:extLst>
              </p:cNvPr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" name="Google Shape;3256;p37">
              <a:extLst>
                <a:ext uri="{FF2B5EF4-FFF2-40B4-BE49-F238E27FC236}">
                  <a16:creationId xmlns:a16="http://schemas.microsoft.com/office/drawing/2014/main" id="{38F84FCF-5E68-394C-B733-4586594E7504}"/>
                </a:ext>
              </a:extLst>
            </p:cNvPr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148" name="Google Shape;3257;p37">
                <a:extLst>
                  <a:ext uri="{FF2B5EF4-FFF2-40B4-BE49-F238E27FC236}">
                    <a16:creationId xmlns:a16="http://schemas.microsoft.com/office/drawing/2014/main" id="{6F7C33C4-A000-BD4B-B9E0-71211D605B1B}"/>
                  </a:ext>
                </a:extLst>
              </p:cNvPr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3258;p37">
                <a:extLst>
                  <a:ext uri="{FF2B5EF4-FFF2-40B4-BE49-F238E27FC236}">
                    <a16:creationId xmlns:a16="http://schemas.microsoft.com/office/drawing/2014/main" id="{DDE46577-EE03-D143-9D3E-266EBCED5F52}"/>
                  </a:ext>
                </a:extLst>
              </p:cNvPr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3259;p37">
                <a:extLst>
                  <a:ext uri="{FF2B5EF4-FFF2-40B4-BE49-F238E27FC236}">
                    <a16:creationId xmlns:a16="http://schemas.microsoft.com/office/drawing/2014/main" id="{195DE9D6-E429-0142-BC67-5182AB00B777}"/>
                  </a:ext>
                </a:extLst>
              </p:cNvPr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3260;p37">
                <a:extLst>
                  <a:ext uri="{FF2B5EF4-FFF2-40B4-BE49-F238E27FC236}">
                    <a16:creationId xmlns:a16="http://schemas.microsoft.com/office/drawing/2014/main" id="{1F18EDB2-E71C-154F-80F2-3D90843B1F47}"/>
                  </a:ext>
                </a:extLst>
              </p:cNvPr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3261;p37">
                <a:extLst>
                  <a:ext uri="{FF2B5EF4-FFF2-40B4-BE49-F238E27FC236}">
                    <a16:creationId xmlns:a16="http://schemas.microsoft.com/office/drawing/2014/main" id="{43676142-1D48-2043-A831-20308B7453AD}"/>
                  </a:ext>
                </a:extLst>
              </p:cNvPr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3262;p37">
                <a:extLst>
                  <a:ext uri="{FF2B5EF4-FFF2-40B4-BE49-F238E27FC236}">
                    <a16:creationId xmlns:a16="http://schemas.microsoft.com/office/drawing/2014/main" id="{67627273-A246-5542-9703-E91ADDA307B9}"/>
                  </a:ext>
                </a:extLst>
              </p:cNvPr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3263;p37">
                <a:extLst>
                  <a:ext uri="{FF2B5EF4-FFF2-40B4-BE49-F238E27FC236}">
                    <a16:creationId xmlns:a16="http://schemas.microsoft.com/office/drawing/2014/main" id="{6EDEEDCB-1F55-3640-B9E5-44D2456ED6D0}"/>
                  </a:ext>
                </a:extLst>
              </p:cNvPr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3264;p37">
                <a:extLst>
                  <a:ext uri="{FF2B5EF4-FFF2-40B4-BE49-F238E27FC236}">
                    <a16:creationId xmlns:a16="http://schemas.microsoft.com/office/drawing/2014/main" id="{C208B7DA-3A37-254B-9484-C772CFDD667E}"/>
                  </a:ext>
                </a:extLst>
              </p:cNvPr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3265;p37">
                <a:extLst>
                  <a:ext uri="{FF2B5EF4-FFF2-40B4-BE49-F238E27FC236}">
                    <a16:creationId xmlns:a16="http://schemas.microsoft.com/office/drawing/2014/main" id="{D34CFB54-AF3B-7B4A-9DDF-6EACCF1B4A51}"/>
                  </a:ext>
                </a:extLst>
              </p:cNvPr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3266;p37">
                <a:extLst>
                  <a:ext uri="{FF2B5EF4-FFF2-40B4-BE49-F238E27FC236}">
                    <a16:creationId xmlns:a16="http://schemas.microsoft.com/office/drawing/2014/main" id="{35FDAD78-0A04-F64B-A542-AC45E31A7E77}"/>
                  </a:ext>
                </a:extLst>
              </p:cNvPr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3267;p37">
                <a:extLst>
                  <a:ext uri="{FF2B5EF4-FFF2-40B4-BE49-F238E27FC236}">
                    <a16:creationId xmlns:a16="http://schemas.microsoft.com/office/drawing/2014/main" id="{2EEFC52C-E0BC-254F-80B8-FF7950399006}"/>
                  </a:ext>
                </a:extLst>
              </p:cNvPr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3268;p37">
                <a:extLst>
                  <a:ext uri="{FF2B5EF4-FFF2-40B4-BE49-F238E27FC236}">
                    <a16:creationId xmlns:a16="http://schemas.microsoft.com/office/drawing/2014/main" id="{1A6A70F3-512D-9344-AFE8-D5349AB9C726}"/>
                  </a:ext>
                </a:extLst>
              </p:cNvPr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3269;p37">
                <a:extLst>
                  <a:ext uri="{FF2B5EF4-FFF2-40B4-BE49-F238E27FC236}">
                    <a16:creationId xmlns:a16="http://schemas.microsoft.com/office/drawing/2014/main" id="{5E68BF74-85FC-D844-BC62-332DA3736FD2}"/>
                  </a:ext>
                </a:extLst>
              </p:cNvPr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3270;p37">
                <a:extLst>
                  <a:ext uri="{FF2B5EF4-FFF2-40B4-BE49-F238E27FC236}">
                    <a16:creationId xmlns:a16="http://schemas.microsoft.com/office/drawing/2014/main" id="{A5B1807E-A330-7042-AFF4-07123F774D95}"/>
                  </a:ext>
                </a:extLst>
              </p:cNvPr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3271;p37">
                <a:extLst>
                  <a:ext uri="{FF2B5EF4-FFF2-40B4-BE49-F238E27FC236}">
                    <a16:creationId xmlns:a16="http://schemas.microsoft.com/office/drawing/2014/main" id="{F731A566-47B9-0248-8ED0-74F26E288586}"/>
                  </a:ext>
                </a:extLst>
              </p:cNvPr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3272;p37">
                <a:extLst>
                  <a:ext uri="{FF2B5EF4-FFF2-40B4-BE49-F238E27FC236}">
                    <a16:creationId xmlns:a16="http://schemas.microsoft.com/office/drawing/2014/main" id="{2494FA8D-A2CC-8C49-82D5-9B4CD83D8971}"/>
                  </a:ext>
                </a:extLst>
              </p:cNvPr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" name="Google Shape;3273;p37">
              <a:extLst>
                <a:ext uri="{FF2B5EF4-FFF2-40B4-BE49-F238E27FC236}">
                  <a16:creationId xmlns:a16="http://schemas.microsoft.com/office/drawing/2014/main" id="{2CEC93F6-983F-734A-A8BB-CA57E04C582C}"/>
                </a:ext>
              </a:extLst>
            </p:cNvPr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132" name="Google Shape;3274;p37">
                <a:extLst>
                  <a:ext uri="{FF2B5EF4-FFF2-40B4-BE49-F238E27FC236}">
                    <a16:creationId xmlns:a16="http://schemas.microsoft.com/office/drawing/2014/main" id="{52536789-67F7-9F43-867C-C611EFCAAF9F}"/>
                  </a:ext>
                </a:extLst>
              </p:cNvPr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3275;p37">
                <a:extLst>
                  <a:ext uri="{FF2B5EF4-FFF2-40B4-BE49-F238E27FC236}">
                    <a16:creationId xmlns:a16="http://schemas.microsoft.com/office/drawing/2014/main" id="{76AE411C-2954-8444-9222-599F145B1285}"/>
                  </a:ext>
                </a:extLst>
              </p:cNvPr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3276;p37">
                <a:extLst>
                  <a:ext uri="{FF2B5EF4-FFF2-40B4-BE49-F238E27FC236}">
                    <a16:creationId xmlns:a16="http://schemas.microsoft.com/office/drawing/2014/main" id="{BA37A974-1E5D-5445-99AB-6AD633D56724}"/>
                  </a:ext>
                </a:extLst>
              </p:cNvPr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3277;p37">
                <a:extLst>
                  <a:ext uri="{FF2B5EF4-FFF2-40B4-BE49-F238E27FC236}">
                    <a16:creationId xmlns:a16="http://schemas.microsoft.com/office/drawing/2014/main" id="{FC71D9F2-8989-1F47-BE44-409814B01059}"/>
                  </a:ext>
                </a:extLst>
              </p:cNvPr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3278;p37">
                <a:extLst>
                  <a:ext uri="{FF2B5EF4-FFF2-40B4-BE49-F238E27FC236}">
                    <a16:creationId xmlns:a16="http://schemas.microsoft.com/office/drawing/2014/main" id="{B4E01ED0-4099-4B41-8FAA-09ABB6F837DA}"/>
                  </a:ext>
                </a:extLst>
              </p:cNvPr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3279;p37">
                <a:extLst>
                  <a:ext uri="{FF2B5EF4-FFF2-40B4-BE49-F238E27FC236}">
                    <a16:creationId xmlns:a16="http://schemas.microsoft.com/office/drawing/2014/main" id="{91B775F0-5373-2D4F-BF52-20742ABCB649}"/>
                  </a:ext>
                </a:extLst>
              </p:cNvPr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3280;p37">
                <a:extLst>
                  <a:ext uri="{FF2B5EF4-FFF2-40B4-BE49-F238E27FC236}">
                    <a16:creationId xmlns:a16="http://schemas.microsoft.com/office/drawing/2014/main" id="{D2733CD8-435E-794C-9F8A-21EB32AFC0E3}"/>
                  </a:ext>
                </a:extLst>
              </p:cNvPr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3281;p37">
                <a:extLst>
                  <a:ext uri="{FF2B5EF4-FFF2-40B4-BE49-F238E27FC236}">
                    <a16:creationId xmlns:a16="http://schemas.microsoft.com/office/drawing/2014/main" id="{1EF5ADE4-1B68-FD41-93BA-23139C36CF79}"/>
                  </a:ext>
                </a:extLst>
              </p:cNvPr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3282;p37">
                <a:extLst>
                  <a:ext uri="{FF2B5EF4-FFF2-40B4-BE49-F238E27FC236}">
                    <a16:creationId xmlns:a16="http://schemas.microsoft.com/office/drawing/2014/main" id="{74BC5054-1943-6942-951D-FDE08F598606}"/>
                  </a:ext>
                </a:extLst>
              </p:cNvPr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3283;p37">
                <a:extLst>
                  <a:ext uri="{FF2B5EF4-FFF2-40B4-BE49-F238E27FC236}">
                    <a16:creationId xmlns:a16="http://schemas.microsoft.com/office/drawing/2014/main" id="{4F8DCEFE-547A-CB40-8FA8-A2FCCFE97B03}"/>
                  </a:ext>
                </a:extLst>
              </p:cNvPr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3284;p37">
                <a:extLst>
                  <a:ext uri="{FF2B5EF4-FFF2-40B4-BE49-F238E27FC236}">
                    <a16:creationId xmlns:a16="http://schemas.microsoft.com/office/drawing/2014/main" id="{36DAE358-65F4-6E49-941D-E2D9AD400930}"/>
                  </a:ext>
                </a:extLst>
              </p:cNvPr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3285;p37">
                <a:extLst>
                  <a:ext uri="{FF2B5EF4-FFF2-40B4-BE49-F238E27FC236}">
                    <a16:creationId xmlns:a16="http://schemas.microsoft.com/office/drawing/2014/main" id="{ABD33F52-36A4-FA42-B5C9-0F4A8EBBB66E}"/>
                  </a:ext>
                </a:extLst>
              </p:cNvPr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3286;p37">
                <a:extLst>
                  <a:ext uri="{FF2B5EF4-FFF2-40B4-BE49-F238E27FC236}">
                    <a16:creationId xmlns:a16="http://schemas.microsoft.com/office/drawing/2014/main" id="{A7506C1F-6F8D-FB48-AE1C-29E8952A2BD6}"/>
                  </a:ext>
                </a:extLst>
              </p:cNvPr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3287;p37">
                <a:extLst>
                  <a:ext uri="{FF2B5EF4-FFF2-40B4-BE49-F238E27FC236}">
                    <a16:creationId xmlns:a16="http://schemas.microsoft.com/office/drawing/2014/main" id="{868792C9-0AD6-EA46-872F-A4616BD00920}"/>
                  </a:ext>
                </a:extLst>
              </p:cNvPr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3288;p37">
                <a:extLst>
                  <a:ext uri="{FF2B5EF4-FFF2-40B4-BE49-F238E27FC236}">
                    <a16:creationId xmlns:a16="http://schemas.microsoft.com/office/drawing/2014/main" id="{598D8076-1E34-9E43-8F48-35CE3F8EE676}"/>
                  </a:ext>
                </a:extLst>
              </p:cNvPr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3289;p37">
                <a:extLst>
                  <a:ext uri="{FF2B5EF4-FFF2-40B4-BE49-F238E27FC236}">
                    <a16:creationId xmlns:a16="http://schemas.microsoft.com/office/drawing/2014/main" id="{0362B896-FA31-754A-9E82-241274B07EE4}"/>
                  </a:ext>
                </a:extLst>
              </p:cNvPr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3" name="Google Shape;3290;p37">
              <a:extLst>
                <a:ext uri="{FF2B5EF4-FFF2-40B4-BE49-F238E27FC236}">
                  <a16:creationId xmlns:a16="http://schemas.microsoft.com/office/drawing/2014/main" id="{708CE562-FD81-3D4D-A64E-EF642554AD5B}"/>
                </a:ext>
              </a:extLst>
            </p:cNvPr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3291;p37">
              <a:extLst>
                <a:ext uri="{FF2B5EF4-FFF2-40B4-BE49-F238E27FC236}">
                  <a16:creationId xmlns:a16="http://schemas.microsoft.com/office/drawing/2014/main" id="{D0A14C67-6E87-394D-8B00-152E7750B79D}"/>
                </a:ext>
              </a:extLst>
            </p:cNvPr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3292;p37">
              <a:extLst>
                <a:ext uri="{FF2B5EF4-FFF2-40B4-BE49-F238E27FC236}">
                  <a16:creationId xmlns:a16="http://schemas.microsoft.com/office/drawing/2014/main" id="{A6ADDDBC-CCCC-4A4B-B4FE-595554ED7F18}"/>
                </a:ext>
              </a:extLst>
            </p:cNvPr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3293;p37">
              <a:extLst>
                <a:ext uri="{FF2B5EF4-FFF2-40B4-BE49-F238E27FC236}">
                  <a16:creationId xmlns:a16="http://schemas.microsoft.com/office/drawing/2014/main" id="{F59B566B-81AA-8245-94B3-26334D467994}"/>
                </a:ext>
              </a:extLst>
            </p:cNvPr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3294;p37">
              <a:extLst>
                <a:ext uri="{FF2B5EF4-FFF2-40B4-BE49-F238E27FC236}">
                  <a16:creationId xmlns:a16="http://schemas.microsoft.com/office/drawing/2014/main" id="{18742A9F-7915-4247-BEDE-03E153BA5553}"/>
                </a:ext>
              </a:extLst>
            </p:cNvPr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3295;p37">
              <a:extLst>
                <a:ext uri="{FF2B5EF4-FFF2-40B4-BE49-F238E27FC236}">
                  <a16:creationId xmlns:a16="http://schemas.microsoft.com/office/drawing/2014/main" id="{69E21BDD-37BB-BF4E-9E68-C775068354CB}"/>
                </a:ext>
              </a:extLst>
            </p:cNvPr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3296;p37">
              <a:extLst>
                <a:ext uri="{FF2B5EF4-FFF2-40B4-BE49-F238E27FC236}">
                  <a16:creationId xmlns:a16="http://schemas.microsoft.com/office/drawing/2014/main" id="{CEC0AB1A-C9C2-CE4A-9C1D-CB1ACCF2DC03}"/>
                </a:ext>
              </a:extLst>
            </p:cNvPr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3297;p37">
              <a:extLst>
                <a:ext uri="{FF2B5EF4-FFF2-40B4-BE49-F238E27FC236}">
                  <a16:creationId xmlns:a16="http://schemas.microsoft.com/office/drawing/2014/main" id="{A798D87F-4A9A-8F4E-AA1F-9CCF0E663040}"/>
                </a:ext>
              </a:extLst>
            </p:cNvPr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3298;p37">
              <a:extLst>
                <a:ext uri="{FF2B5EF4-FFF2-40B4-BE49-F238E27FC236}">
                  <a16:creationId xmlns:a16="http://schemas.microsoft.com/office/drawing/2014/main" id="{9663E6D1-4B8F-CC43-9303-4C283FC3940D}"/>
                </a:ext>
              </a:extLst>
            </p:cNvPr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3299;p37">
              <a:extLst>
                <a:ext uri="{FF2B5EF4-FFF2-40B4-BE49-F238E27FC236}">
                  <a16:creationId xmlns:a16="http://schemas.microsoft.com/office/drawing/2014/main" id="{30B04888-89EA-6341-B5F6-CE6CAA607405}"/>
                </a:ext>
              </a:extLst>
            </p:cNvPr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3300;p37">
              <a:extLst>
                <a:ext uri="{FF2B5EF4-FFF2-40B4-BE49-F238E27FC236}">
                  <a16:creationId xmlns:a16="http://schemas.microsoft.com/office/drawing/2014/main" id="{BB0D6A10-AF87-ED4F-982F-7619F5D7E425}"/>
                </a:ext>
              </a:extLst>
            </p:cNvPr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3301;p37">
              <a:extLst>
                <a:ext uri="{FF2B5EF4-FFF2-40B4-BE49-F238E27FC236}">
                  <a16:creationId xmlns:a16="http://schemas.microsoft.com/office/drawing/2014/main" id="{1F78A673-B6D8-FC4A-B1F4-50516B2BA472}"/>
                </a:ext>
              </a:extLst>
            </p:cNvPr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3302;p37">
              <a:extLst>
                <a:ext uri="{FF2B5EF4-FFF2-40B4-BE49-F238E27FC236}">
                  <a16:creationId xmlns:a16="http://schemas.microsoft.com/office/drawing/2014/main" id="{27A7714F-E0E4-2F43-B4A2-6C5DE687C55D}"/>
                </a:ext>
              </a:extLst>
            </p:cNvPr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3303;p37">
              <a:extLst>
                <a:ext uri="{FF2B5EF4-FFF2-40B4-BE49-F238E27FC236}">
                  <a16:creationId xmlns:a16="http://schemas.microsoft.com/office/drawing/2014/main" id="{21D60F66-B4CD-3C41-AE55-03731FF1050C}"/>
                </a:ext>
              </a:extLst>
            </p:cNvPr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3304;p37">
              <a:extLst>
                <a:ext uri="{FF2B5EF4-FFF2-40B4-BE49-F238E27FC236}">
                  <a16:creationId xmlns:a16="http://schemas.microsoft.com/office/drawing/2014/main" id="{850F573E-46DE-094A-BC54-CD6953CA260C}"/>
                </a:ext>
              </a:extLst>
            </p:cNvPr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3305;p37">
              <a:extLst>
                <a:ext uri="{FF2B5EF4-FFF2-40B4-BE49-F238E27FC236}">
                  <a16:creationId xmlns:a16="http://schemas.microsoft.com/office/drawing/2014/main" id="{E7208612-5201-D446-8D79-76F72A31EEE4}"/>
                </a:ext>
              </a:extLst>
            </p:cNvPr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3306;p37">
              <a:extLst>
                <a:ext uri="{FF2B5EF4-FFF2-40B4-BE49-F238E27FC236}">
                  <a16:creationId xmlns:a16="http://schemas.microsoft.com/office/drawing/2014/main" id="{58D16E83-4972-024E-A68D-8E3A7F1D1938}"/>
                </a:ext>
              </a:extLst>
            </p:cNvPr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3307;p37">
              <a:extLst>
                <a:ext uri="{FF2B5EF4-FFF2-40B4-BE49-F238E27FC236}">
                  <a16:creationId xmlns:a16="http://schemas.microsoft.com/office/drawing/2014/main" id="{9575EB8D-5188-1547-8DEB-214C675FE08F}"/>
                </a:ext>
              </a:extLst>
            </p:cNvPr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3308;p37">
              <a:extLst>
                <a:ext uri="{FF2B5EF4-FFF2-40B4-BE49-F238E27FC236}">
                  <a16:creationId xmlns:a16="http://schemas.microsoft.com/office/drawing/2014/main" id="{30AA4C3D-2830-3548-839B-5F6DA6E22DA4}"/>
                </a:ext>
              </a:extLst>
            </p:cNvPr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3309;p37">
              <a:extLst>
                <a:ext uri="{FF2B5EF4-FFF2-40B4-BE49-F238E27FC236}">
                  <a16:creationId xmlns:a16="http://schemas.microsoft.com/office/drawing/2014/main" id="{EDCC50BA-553F-C24F-B912-941FFA300B84}"/>
                </a:ext>
              </a:extLst>
            </p:cNvPr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3310;p37">
              <a:extLst>
                <a:ext uri="{FF2B5EF4-FFF2-40B4-BE49-F238E27FC236}">
                  <a16:creationId xmlns:a16="http://schemas.microsoft.com/office/drawing/2014/main" id="{33FD18A4-1FB0-5C44-AFC9-C8C5644280C0}"/>
                </a:ext>
              </a:extLst>
            </p:cNvPr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3311;p37">
              <a:extLst>
                <a:ext uri="{FF2B5EF4-FFF2-40B4-BE49-F238E27FC236}">
                  <a16:creationId xmlns:a16="http://schemas.microsoft.com/office/drawing/2014/main" id="{681BAB34-C5CA-3E46-804D-C00678FAF16A}"/>
                </a:ext>
              </a:extLst>
            </p:cNvPr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3312;p37">
              <a:extLst>
                <a:ext uri="{FF2B5EF4-FFF2-40B4-BE49-F238E27FC236}">
                  <a16:creationId xmlns:a16="http://schemas.microsoft.com/office/drawing/2014/main" id="{7AF72067-9649-3B46-B5AA-076F37D4E06D}"/>
                </a:ext>
              </a:extLst>
            </p:cNvPr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3313;p37">
              <a:extLst>
                <a:ext uri="{FF2B5EF4-FFF2-40B4-BE49-F238E27FC236}">
                  <a16:creationId xmlns:a16="http://schemas.microsoft.com/office/drawing/2014/main" id="{AD48C0BB-F773-E443-B58D-0AD89035C90C}"/>
                </a:ext>
              </a:extLst>
            </p:cNvPr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3314;p37">
              <a:extLst>
                <a:ext uri="{FF2B5EF4-FFF2-40B4-BE49-F238E27FC236}">
                  <a16:creationId xmlns:a16="http://schemas.microsoft.com/office/drawing/2014/main" id="{48279055-4A1B-4346-9DFE-083F0695B99A}"/>
                </a:ext>
              </a:extLst>
            </p:cNvPr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3315;p37">
              <a:extLst>
                <a:ext uri="{FF2B5EF4-FFF2-40B4-BE49-F238E27FC236}">
                  <a16:creationId xmlns:a16="http://schemas.microsoft.com/office/drawing/2014/main" id="{A5322F7D-7074-4047-B644-DAF3E8304214}"/>
                </a:ext>
              </a:extLst>
            </p:cNvPr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3316;p37">
              <a:extLst>
                <a:ext uri="{FF2B5EF4-FFF2-40B4-BE49-F238E27FC236}">
                  <a16:creationId xmlns:a16="http://schemas.microsoft.com/office/drawing/2014/main" id="{A5D128F8-1C65-5743-8CA7-F42589FDF13A}"/>
                </a:ext>
              </a:extLst>
            </p:cNvPr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3317;p37">
              <a:extLst>
                <a:ext uri="{FF2B5EF4-FFF2-40B4-BE49-F238E27FC236}">
                  <a16:creationId xmlns:a16="http://schemas.microsoft.com/office/drawing/2014/main" id="{8FE1E9C6-9DD5-3148-A679-3209562F0E55}"/>
                </a:ext>
              </a:extLst>
            </p:cNvPr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3318;p37">
              <a:extLst>
                <a:ext uri="{FF2B5EF4-FFF2-40B4-BE49-F238E27FC236}">
                  <a16:creationId xmlns:a16="http://schemas.microsoft.com/office/drawing/2014/main" id="{D151E06B-5EB1-A046-9BB2-7AADDEA49781}"/>
                </a:ext>
              </a:extLst>
            </p:cNvPr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3319;p37">
              <a:extLst>
                <a:ext uri="{FF2B5EF4-FFF2-40B4-BE49-F238E27FC236}">
                  <a16:creationId xmlns:a16="http://schemas.microsoft.com/office/drawing/2014/main" id="{B12B75C4-30DE-904E-A49D-6B1D41445123}"/>
                </a:ext>
              </a:extLst>
            </p:cNvPr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3320;p37">
              <a:extLst>
                <a:ext uri="{FF2B5EF4-FFF2-40B4-BE49-F238E27FC236}">
                  <a16:creationId xmlns:a16="http://schemas.microsoft.com/office/drawing/2014/main" id="{7C175C83-1D9D-A14C-8FB6-0B70A7073C3F}"/>
                </a:ext>
              </a:extLst>
            </p:cNvPr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3321;p37">
              <a:extLst>
                <a:ext uri="{FF2B5EF4-FFF2-40B4-BE49-F238E27FC236}">
                  <a16:creationId xmlns:a16="http://schemas.microsoft.com/office/drawing/2014/main" id="{59125AAE-E951-6846-85F1-CA05EC28EA83}"/>
                </a:ext>
              </a:extLst>
            </p:cNvPr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3322;p37">
              <a:extLst>
                <a:ext uri="{FF2B5EF4-FFF2-40B4-BE49-F238E27FC236}">
                  <a16:creationId xmlns:a16="http://schemas.microsoft.com/office/drawing/2014/main" id="{0FA9A1FD-3307-C444-89E1-537DFC7C355F}"/>
                </a:ext>
              </a:extLst>
            </p:cNvPr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3323;p37">
              <a:extLst>
                <a:ext uri="{FF2B5EF4-FFF2-40B4-BE49-F238E27FC236}">
                  <a16:creationId xmlns:a16="http://schemas.microsoft.com/office/drawing/2014/main" id="{5AFD0984-2EC4-DB4D-BAE8-9BC92B8F01C0}"/>
                </a:ext>
              </a:extLst>
            </p:cNvPr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3324;p37">
              <a:extLst>
                <a:ext uri="{FF2B5EF4-FFF2-40B4-BE49-F238E27FC236}">
                  <a16:creationId xmlns:a16="http://schemas.microsoft.com/office/drawing/2014/main" id="{F310ED47-1E98-FB41-B454-BFA7FE6C03A3}"/>
                </a:ext>
              </a:extLst>
            </p:cNvPr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3325;p37">
              <a:extLst>
                <a:ext uri="{FF2B5EF4-FFF2-40B4-BE49-F238E27FC236}">
                  <a16:creationId xmlns:a16="http://schemas.microsoft.com/office/drawing/2014/main" id="{E7C802B4-5723-3549-9EA9-1DC2DDF5F36A}"/>
                </a:ext>
              </a:extLst>
            </p:cNvPr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3326;p37">
              <a:extLst>
                <a:ext uri="{FF2B5EF4-FFF2-40B4-BE49-F238E27FC236}">
                  <a16:creationId xmlns:a16="http://schemas.microsoft.com/office/drawing/2014/main" id="{3A501E25-A407-764C-8E7B-8A13F35EA6A7}"/>
                </a:ext>
              </a:extLst>
            </p:cNvPr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3327;p37">
              <a:extLst>
                <a:ext uri="{FF2B5EF4-FFF2-40B4-BE49-F238E27FC236}">
                  <a16:creationId xmlns:a16="http://schemas.microsoft.com/office/drawing/2014/main" id="{7CA60897-75AC-4644-A015-6206BBD24AB3}"/>
                </a:ext>
              </a:extLst>
            </p:cNvPr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3328;p37">
              <a:extLst>
                <a:ext uri="{FF2B5EF4-FFF2-40B4-BE49-F238E27FC236}">
                  <a16:creationId xmlns:a16="http://schemas.microsoft.com/office/drawing/2014/main" id="{CF3BA85E-2F0D-DD40-9AC0-CFB8E7407EEF}"/>
                </a:ext>
              </a:extLst>
            </p:cNvPr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3329;p37">
              <a:extLst>
                <a:ext uri="{FF2B5EF4-FFF2-40B4-BE49-F238E27FC236}">
                  <a16:creationId xmlns:a16="http://schemas.microsoft.com/office/drawing/2014/main" id="{3CA1E4B2-F377-7140-9F6E-167F1B0A5CCB}"/>
                </a:ext>
              </a:extLst>
            </p:cNvPr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3330;p37">
              <a:extLst>
                <a:ext uri="{FF2B5EF4-FFF2-40B4-BE49-F238E27FC236}">
                  <a16:creationId xmlns:a16="http://schemas.microsoft.com/office/drawing/2014/main" id="{089C6B5A-6013-4B4B-99A1-FAD96E07B281}"/>
                </a:ext>
              </a:extLst>
            </p:cNvPr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3331;p37">
              <a:extLst>
                <a:ext uri="{FF2B5EF4-FFF2-40B4-BE49-F238E27FC236}">
                  <a16:creationId xmlns:a16="http://schemas.microsoft.com/office/drawing/2014/main" id="{0CA67694-5F1F-A146-8B59-9C3A144A7D46}"/>
                </a:ext>
              </a:extLst>
            </p:cNvPr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3332;p37">
              <a:extLst>
                <a:ext uri="{FF2B5EF4-FFF2-40B4-BE49-F238E27FC236}">
                  <a16:creationId xmlns:a16="http://schemas.microsoft.com/office/drawing/2014/main" id="{8911FE04-8400-6045-B27E-F0A548D527A8}"/>
                </a:ext>
              </a:extLst>
            </p:cNvPr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3333;p37">
              <a:extLst>
                <a:ext uri="{FF2B5EF4-FFF2-40B4-BE49-F238E27FC236}">
                  <a16:creationId xmlns:a16="http://schemas.microsoft.com/office/drawing/2014/main" id="{64DBCBD0-C184-3E4C-AD5F-E9D7A77C0047}"/>
                </a:ext>
              </a:extLst>
            </p:cNvPr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3334;p37">
              <a:extLst>
                <a:ext uri="{FF2B5EF4-FFF2-40B4-BE49-F238E27FC236}">
                  <a16:creationId xmlns:a16="http://schemas.microsoft.com/office/drawing/2014/main" id="{26AD861E-52C0-0B42-B6E8-A5F26CC549CA}"/>
                </a:ext>
              </a:extLst>
            </p:cNvPr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3335;p37">
              <a:extLst>
                <a:ext uri="{FF2B5EF4-FFF2-40B4-BE49-F238E27FC236}">
                  <a16:creationId xmlns:a16="http://schemas.microsoft.com/office/drawing/2014/main" id="{405787CA-654A-9642-B468-24293D91DB73}"/>
                </a:ext>
              </a:extLst>
            </p:cNvPr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3336;p37">
              <a:extLst>
                <a:ext uri="{FF2B5EF4-FFF2-40B4-BE49-F238E27FC236}">
                  <a16:creationId xmlns:a16="http://schemas.microsoft.com/office/drawing/2014/main" id="{1D0F49CA-9FED-9641-87F0-4B71117849BE}"/>
                </a:ext>
              </a:extLst>
            </p:cNvPr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3337;p37">
              <a:extLst>
                <a:ext uri="{FF2B5EF4-FFF2-40B4-BE49-F238E27FC236}">
                  <a16:creationId xmlns:a16="http://schemas.microsoft.com/office/drawing/2014/main" id="{8724B05F-EA63-0B40-883E-2817AFDE5D8D}"/>
                </a:ext>
              </a:extLst>
            </p:cNvPr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3338;p37">
              <a:extLst>
                <a:ext uri="{FF2B5EF4-FFF2-40B4-BE49-F238E27FC236}">
                  <a16:creationId xmlns:a16="http://schemas.microsoft.com/office/drawing/2014/main" id="{083D1C8C-5FE9-1D40-9018-D46FF68AF9F2}"/>
                </a:ext>
              </a:extLst>
            </p:cNvPr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3339;p37">
              <a:extLst>
                <a:ext uri="{FF2B5EF4-FFF2-40B4-BE49-F238E27FC236}">
                  <a16:creationId xmlns:a16="http://schemas.microsoft.com/office/drawing/2014/main" id="{21A702B9-65A5-AF44-A7AF-69A3CA01322B}"/>
                </a:ext>
              </a:extLst>
            </p:cNvPr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3340;p37">
              <a:extLst>
                <a:ext uri="{FF2B5EF4-FFF2-40B4-BE49-F238E27FC236}">
                  <a16:creationId xmlns:a16="http://schemas.microsoft.com/office/drawing/2014/main" id="{FD358F2C-532A-D843-A3EE-16919CDDAF60}"/>
                </a:ext>
              </a:extLst>
            </p:cNvPr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3341;p37">
              <a:extLst>
                <a:ext uri="{FF2B5EF4-FFF2-40B4-BE49-F238E27FC236}">
                  <a16:creationId xmlns:a16="http://schemas.microsoft.com/office/drawing/2014/main" id="{03C6262E-1BEB-F84B-BD78-1FD68450B260}"/>
                </a:ext>
              </a:extLst>
            </p:cNvPr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3342;p37">
              <a:extLst>
                <a:ext uri="{FF2B5EF4-FFF2-40B4-BE49-F238E27FC236}">
                  <a16:creationId xmlns:a16="http://schemas.microsoft.com/office/drawing/2014/main" id="{951A721A-169F-CE49-BF42-92E6CA182964}"/>
                </a:ext>
              </a:extLst>
            </p:cNvPr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3343;p37">
              <a:extLst>
                <a:ext uri="{FF2B5EF4-FFF2-40B4-BE49-F238E27FC236}">
                  <a16:creationId xmlns:a16="http://schemas.microsoft.com/office/drawing/2014/main" id="{0D4C4AB0-041E-0144-B6C1-A3D9867E6D77}"/>
                </a:ext>
              </a:extLst>
            </p:cNvPr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3344;p37">
              <a:extLst>
                <a:ext uri="{FF2B5EF4-FFF2-40B4-BE49-F238E27FC236}">
                  <a16:creationId xmlns:a16="http://schemas.microsoft.com/office/drawing/2014/main" id="{7BBDE72A-67BE-2840-B921-201960D2786B}"/>
                </a:ext>
              </a:extLst>
            </p:cNvPr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3345;p37">
              <a:extLst>
                <a:ext uri="{FF2B5EF4-FFF2-40B4-BE49-F238E27FC236}">
                  <a16:creationId xmlns:a16="http://schemas.microsoft.com/office/drawing/2014/main" id="{3EB1F105-0F69-5344-9AE0-269F3C4FE056}"/>
                </a:ext>
              </a:extLst>
            </p:cNvPr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3346;p37">
              <a:extLst>
                <a:ext uri="{FF2B5EF4-FFF2-40B4-BE49-F238E27FC236}">
                  <a16:creationId xmlns:a16="http://schemas.microsoft.com/office/drawing/2014/main" id="{B7EB9CE0-97DD-DD4C-8A70-1D3C4C10AF78}"/>
                </a:ext>
              </a:extLst>
            </p:cNvPr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3347;p37">
              <a:extLst>
                <a:ext uri="{FF2B5EF4-FFF2-40B4-BE49-F238E27FC236}">
                  <a16:creationId xmlns:a16="http://schemas.microsoft.com/office/drawing/2014/main" id="{68D1C01E-6C1A-B446-8910-8A03D3BFE3FC}"/>
                </a:ext>
              </a:extLst>
            </p:cNvPr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3348;p37">
              <a:extLst>
                <a:ext uri="{FF2B5EF4-FFF2-40B4-BE49-F238E27FC236}">
                  <a16:creationId xmlns:a16="http://schemas.microsoft.com/office/drawing/2014/main" id="{15C0F40A-A9C2-594D-B230-72165E9EF5D2}"/>
                </a:ext>
              </a:extLst>
            </p:cNvPr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3349;p37">
              <a:extLst>
                <a:ext uri="{FF2B5EF4-FFF2-40B4-BE49-F238E27FC236}">
                  <a16:creationId xmlns:a16="http://schemas.microsoft.com/office/drawing/2014/main" id="{7FDEBC26-BAA3-954B-A2F7-C158E030A3D9}"/>
                </a:ext>
              </a:extLst>
            </p:cNvPr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3350;p37">
              <a:extLst>
                <a:ext uri="{FF2B5EF4-FFF2-40B4-BE49-F238E27FC236}">
                  <a16:creationId xmlns:a16="http://schemas.microsoft.com/office/drawing/2014/main" id="{FB202D7F-BF98-754B-92B3-F11976329CC6}"/>
                </a:ext>
              </a:extLst>
            </p:cNvPr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3351;p37">
              <a:extLst>
                <a:ext uri="{FF2B5EF4-FFF2-40B4-BE49-F238E27FC236}">
                  <a16:creationId xmlns:a16="http://schemas.microsoft.com/office/drawing/2014/main" id="{A671E8CE-3AA4-7641-94A9-A3ABDB402E13}"/>
                </a:ext>
              </a:extLst>
            </p:cNvPr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3352;p37">
              <a:extLst>
                <a:ext uri="{FF2B5EF4-FFF2-40B4-BE49-F238E27FC236}">
                  <a16:creationId xmlns:a16="http://schemas.microsoft.com/office/drawing/2014/main" id="{2145517E-5268-234B-A96D-7A2AF34194D6}"/>
                </a:ext>
              </a:extLst>
            </p:cNvPr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3353;p37">
              <a:extLst>
                <a:ext uri="{FF2B5EF4-FFF2-40B4-BE49-F238E27FC236}">
                  <a16:creationId xmlns:a16="http://schemas.microsoft.com/office/drawing/2014/main" id="{7BCE6210-3A36-1348-B519-AC7B135D27EB}"/>
                </a:ext>
              </a:extLst>
            </p:cNvPr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3354;p37">
              <a:extLst>
                <a:ext uri="{FF2B5EF4-FFF2-40B4-BE49-F238E27FC236}">
                  <a16:creationId xmlns:a16="http://schemas.microsoft.com/office/drawing/2014/main" id="{6629FD42-AAEC-804C-B56E-5CBF4F853707}"/>
                </a:ext>
              </a:extLst>
            </p:cNvPr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3355;p37">
              <a:extLst>
                <a:ext uri="{FF2B5EF4-FFF2-40B4-BE49-F238E27FC236}">
                  <a16:creationId xmlns:a16="http://schemas.microsoft.com/office/drawing/2014/main" id="{1BA0180F-BA8C-FD48-B7A4-A8E4F43D459F}"/>
                </a:ext>
              </a:extLst>
            </p:cNvPr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3356;p37">
              <a:extLst>
                <a:ext uri="{FF2B5EF4-FFF2-40B4-BE49-F238E27FC236}">
                  <a16:creationId xmlns:a16="http://schemas.microsoft.com/office/drawing/2014/main" id="{CA16FDA7-8964-EB4F-893A-7D5870749B51}"/>
                </a:ext>
              </a:extLst>
            </p:cNvPr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3357;p37">
              <a:extLst>
                <a:ext uri="{FF2B5EF4-FFF2-40B4-BE49-F238E27FC236}">
                  <a16:creationId xmlns:a16="http://schemas.microsoft.com/office/drawing/2014/main" id="{6183B088-E943-FE47-859C-ECCA86315CA9}"/>
                </a:ext>
              </a:extLst>
            </p:cNvPr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3358;p37">
              <a:extLst>
                <a:ext uri="{FF2B5EF4-FFF2-40B4-BE49-F238E27FC236}">
                  <a16:creationId xmlns:a16="http://schemas.microsoft.com/office/drawing/2014/main" id="{73512760-87A9-B64C-A683-14E2CACC3A0D}"/>
                </a:ext>
              </a:extLst>
            </p:cNvPr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3359;p37">
              <a:extLst>
                <a:ext uri="{FF2B5EF4-FFF2-40B4-BE49-F238E27FC236}">
                  <a16:creationId xmlns:a16="http://schemas.microsoft.com/office/drawing/2014/main" id="{79283F9D-101F-DC4A-A295-EE6FFCD903EF}"/>
                </a:ext>
              </a:extLst>
            </p:cNvPr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3360;p37">
              <a:extLst>
                <a:ext uri="{FF2B5EF4-FFF2-40B4-BE49-F238E27FC236}">
                  <a16:creationId xmlns:a16="http://schemas.microsoft.com/office/drawing/2014/main" id="{A2D64350-A63C-3948-A5CD-B6097AB29371}"/>
                </a:ext>
              </a:extLst>
            </p:cNvPr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3361;p37">
              <a:extLst>
                <a:ext uri="{FF2B5EF4-FFF2-40B4-BE49-F238E27FC236}">
                  <a16:creationId xmlns:a16="http://schemas.microsoft.com/office/drawing/2014/main" id="{52DDC9F4-F62A-4E40-B31F-9F5E0BBA2EA5}"/>
                </a:ext>
              </a:extLst>
            </p:cNvPr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3362;p37">
              <a:extLst>
                <a:ext uri="{FF2B5EF4-FFF2-40B4-BE49-F238E27FC236}">
                  <a16:creationId xmlns:a16="http://schemas.microsoft.com/office/drawing/2014/main" id="{54FE700E-CDE5-4E4B-BBAE-1D3B30BBCFBB}"/>
                </a:ext>
              </a:extLst>
            </p:cNvPr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3363;p37">
              <a:extLst>
                <a:ext uri="{FF2B5EF4-FFF2-40B4-BE49-F238E27FC236}">
                  <a16:creationId xmlns:a16="http://schemas.microsoft.com/office/drawing/2014/main" id="{B49E3CC2-6434-054E-8FB1-21C47C6CD2B5}"/>
                </a:ext>
              </a:extLst>
            </p:cNvPr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3364;p37">
              <a:extLst>
                <a:ext uri="{FF2B5EF4-FFF2-40B4-BE49-F238E27FC236}">
                  <a16:creationId xmlns:a16="http://schemas.microsoft.com/office/drawing/2014/main" id="{745328F0-E10D-CF45-8AD5-CE45C77ED241}"/>
                </a:ext>
              </a:extLst>
            </p:cNvPr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8" name="Google Shape;3365;p37">
              <a:extLst>
                <a:ext uri="{FF2B5EF4-FFF2-40B4-BE49-F238E27FC236}">
                  <a16:creationId xmlns:a16="http://schemas.microsoft.com/office/drawing/2014/main" id="{372B9215-B45F-CB44-8437-82689AA0B328}"/>
                </a:ext>
              </a:extLst>
            </p:cNvPr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127" name="Google Shape;3366;p37">
                <a:extLst>
                  <a:ext uri="{FF2B5EF4-FFF2-40B4-BE49-F238E27FC236}">
                    <a16:creationId xmlns:a16="http://schemas.microsoft.com/office/drawing/2014/main" id="{77A5F68B-E747-FD49-88EF-B02EAB3B67B0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3367;p37">
                <a:extLst>
                  <a:ext uri="{FF2B5EF4-FFF2-40B4-BE49-F238E27FC236}">
                    <a16:creationId xmlns:a16="http://schemas.microsoft.com/office/drawing/2014/main" id="{6C917E25-9B7E-8F47-9588-0785F4D7D70D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3368;p37">
                <a:extLst>
                  <a:ext uri="{FF2B5EF4-FFF2-40B4-BE49-F238E27FC236}">
                    <a16:creationId xmlns:a16="http://schemas.microsoft.com/office/drawing/2014/main" id="{4681CB9D-02E8-884E-A838-B2D25E2D4D4D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3369;p37">
                <a:extLst>
                  <a:ext uri="{FF2B5EF4-FFF2-40B4-BE49-F238E27FC236}">
                    <a16:creationId xmlns:a16="http://schemas.microsoft.com/office/drawing/2014/main" id="{F4CCC292-0C0D-D44D-97FC-96BA625112EE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3370;p37">
                <a:extLst>
                  <a:ext uri="{FF2B5EF4-FFF2-40B4-BE49-F238E27FC236}">
                    <a16:creationId xmlns:a16="http://schemas.microsoft.com/office/drawing/2014/main" id="{16A8BCAE-250C-3948-9A04-5F4BDCB0E105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3371;p37">
              <a:extLst>
                <a:ext uri="{FF2B5EF4-FFF2-40B4-BE49-F238E27FC236}">
                  <a16:creationId xmlns:a16="http://schemas.microsoft.com/office/drawing/2014/main" id="{F029FD6C-5727-DC4D-A29F-60215514C570}"/>
                </a:ext>
              </a:extLst>
            </p:cNvPr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122" name="Google Shape;3372;p37">
                <a:extLst>
                  <a:ext uri="{FF2B5EF4-FFF2-40B4-BE49-F238E27FC236}">
                    <a16:creationId xmlns:a16="http://schemas.microsoft.com/office/drawing/2014/main" id="{FBEF263D-2653-844D-8704-D18B910AFE33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3373;p37">
                <a:extLst>
                  <a:ext uri="{FF2B5EF4-FFF2-40B4-BE49-F238E27FC236}">
                    <a16:creationId xmlns:a16="http://schemas.microsoft.com/office/drawing/2014/main" id="{36AC626C-BDE6-F24F-A8F7-737E990D281F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3374;p37">
                <a:extLst>
                  <a:ext uri="{FF2B5EF4-FFF2-40B4-BE49-F238E27FC236}">
                    <a16:creationId xmlns:a16="http://schemas.microsoft.com/office/drawing/2014/main" id="{FE5B6678-9DE2-0C41-B2F6-A693D4113C19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3375;p37">
                <a:extLst>
                  <a:ext uri="{FF2B5EF4-FFF2-40B4-BE49-F238E27FC236}">
                    <a16:creationId xmlns:a16="http://schemas.microsoft.com/office/drawing/2014/main" id="{FE0F3568-DCC8-8A47-A24D-57FD0B287732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3376;p37">
                <a:extLst>
                  <a:ext uri="{FF2B5EF4-FFF2-40B4-BE49-F238E27FC236}">
                    <a16:creationId xmlns:a16="http://schemas.microsoft.com/office/drawing/2014/main" id="{F46A3C5F-61F3-5E4A-BA42-7507E72E795C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0" name="Google Shape;3377;p37">
              <a:extLst>
                <a:ext uri="{FF2B5EF4-FFF2-40B4-BE49-F238E27FC236}">
                  <a16:creationId xmlns:a16="http://schemas.microsoft.com/office/drawing/2014/main" id="{FD82E780-C2EF-A749-A091-577732012B58}"/>
                </a:ext>
              </a:extLst>
            </p:cNvPr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3378;p37">
              <a:extLst>
                <a:ext uri="{FF2B5EF4-FFF2-40B4-BE49-F238E27FC236}">
                  <a16:creationId xmlns:a16="http://schemas.microsoft.com/office/drawing/2014/main" id="{4B17262F-A7C5-8945-B6E8-161C0EBB0D7E}"/>
                </a:ext>
              </a:extLst>
            </p:cNvPr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1368769"/>
            <a:ext cx="4615037" cy="182205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Временные ряды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Прогнозировать лучше по-разному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57" name="Google Shape;3802;p38">
            <a:extLst>
              <a:ext uri="{FF2B5EF4-FFF2-40B4-BE49-F238E27FC236}">
                <a16:creationId xmlns:a16="http://schemas.microsoft.com/office/drawing/2014/main" id="{D08F1DFA-092F-9440-881D-656E5FACD8A0}"/>
              </a:ext>
            </a:extLst>
          </p:cNvPr>
          <p:cNvGrpSpPr/>
          <p:nvPr/>
        </p:nvGrpSpPr>
        <p:grpSpPr>
          <a:xfrm>
            <a:off x="5354391" y="589706"/>
            <a:ext cx="3299748" cy="3380181"/>
            <a:chOff x="2270525" y="117216"/>
            <a:chExt cx="4650765" cy="4762722"/>
          </a:xfrm>
        </p:grpSpPr>
        <p:sp>
          <p:nvSpPr>
            <p:cNvPr id="258" name="Google Shape;3803;p38">
              <a:extLst>
                <a:ext uri="{FF2B5EF4-FFF2-40B4-BE49-F238E27FC236}">
                  <a16:creationId xmlns:a16="http://schemas.microsoft.com/office/drawing/2014/main" id="{689F5838-B714-5C4F-9DAF-9CF59FCBF01E}"/>
                </a:ext>
              </a:extLst>
            </p:cNvPr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3804;p38">
              <a:extLst>
                <a:ext uri="{FF2B5EF4-FFF2-40B4-BE49-F238E27FC236}">
                  <a16:creationId xmlns:a16="http://schemas.microsoft.com/office/drawing/2014/main" id="{86F1A1BA-51B4-B448-869C-D3FC98CC08E1}"/>
                </a:ext>
              </a:extLst>
            </p:cNvPr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3805;p38">
              <a:extLst>
                <a:ext uri="{FF2B5EF4-FFF2-40B4-BE49-F238E27FC236}">
                  <a16:creationId xmlns:a16="http://schemas.microsoft.com/office/drawing/2014/main" id="{E85AA07C-68AA-6F43-8DE5-17A9C7F5BA62}"/>
                </a:ext>
              </a:extLst>
            </p:cNvPr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3806;p38">
              <a:extLst>
                <a:ext uri="{FF2B5EF4-FFF2-40B4-BE49-F238E27FC236}">
                  <a16:creationId xmlns:a16="http://schemas.microsoft.com/office/drawing/2014/main" id="{F0B7723A-EFA6-0E45-9CA7-166487686489}"/>
                </a:ext>
              </a:extLst>
            </p:cNvPr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3807;p38">
              <a:extLst>
                <a:ext uri="{FF2B5EF4-FFF2-40B4-BE49-F238E27FC236}">
                  <a16:creationId xmlns:a16="http://schemas.microsoft.com/office/drawing/2014/main" id="{27AA79E0-2183-6B4C-95D3-DC268E39C0A3}"/>
                </a:ext>
              </a:extLst>
            </p:cNvPr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3808;p38">
              <a:extLst>
                <a:ext uri="{FF2B5EF4-FFF2-40B4-BE49-F238E27FC236}">
                  <a16:creationId xmlns:a16="http://schemas.microsoft.com/office/drawing/2014/main" id="{71C4A9FC-93A5-4A46-8B2E-0BD356CF98FD}"/>
                </a:ext>
              </a:extLst>
            </p:cNvPr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3809;p38">
              <a:extLst>
                <a:ext uri="{FF2B5EF4-FFF2-40B4-BE49-F238E27FC236}">
                  <a16:creationId xmlns:a16="http://schemas.microsoft.com/office/drawing/2014/main" id="{F74C860C-DD91-A44D-83C8-83A5E249A8F5}"/>
                </a:ext>
              </a:extLst>
            </p:cNvPr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3810;p38">
              <a:extLst>
                <a:ext uri="{FF2B5EF4-FFF2-40B4-BE49-F238E27FC236}">
                  <a16:creationId xmlns:a16="http://schemas.microsoft.com/office/drawing/2014/main" id="{7EBF72A1-55D5-744B-AF33-CC8DDA36E1FC}"/>
                </a:ext>
              </a:extLst>
            </p:cNvPr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3811;p38">
              <a:extLst>
                <a:ext uri="{FF2B5EF4-FFF2-40B4-BE49-F238E27FC236}">
                  <a16:creationId xmlns:a16="http://schemas.microsoft.com/office/drawing/2014/main" id="{F53ADE24-23E8-574F-AF8B-BECBA96590CD}"/>
                </a:ext>
              </a:extLst>
            </p:cNvPr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3812;p38">
              <a:extLst>
                <a:ext uri="{FF2B5EF4-FFF2-40B4-BE49-F238E27FC236}">
                  <a16:creationId xmlns:a16="http://schemas.microsoft.com/office/drawing/2014/main" id="{D60E20EE-5120-8F45-8BED-AC68D747EFF4}"/>
                </a:ext>
              </a:extLst>
            </p:cNvPr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3813;p38">
              <a:extLst>
                <a:ext uri="{FF2B5EF4-FFF2-40B4-BE49-F238E27FC236}">
                  <a16:creationId xmlns:a16="http://schemas.microsoft.com/office/drawing/2014/main" id="{35054A87-5DAB-5C49-B799-9D7C49E82D25}"/>
                </a:ext>
              </a:extLst>
            </p:cNvPr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3814;p38">
              <a:extLst>
                <a:ext uri="{FF2B5EF4-FFF2-40B4-BE49-F238E27FC236}">
                  <a16:creationId xmlns:a16="http://schemas.microsoft.com/office/drawing/2014/main" id="{DC736ED4-8951-994A-BC98-4DD15986DE3B}"/>
                </a:ext>
              </a:extLst>
            </p:cNvPr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3815;p38">
              <a:extLst>
                <a:ext uri="{FF2B5EF4-FFF2-40B4-BE49-F238E27FC236}">
                  <a16:creationId xmlns:a16="http://schemas.microsoft.com/office/drawing/2014/main" id="{5349BC6C-8D6A-AE4C-BDC1-B09AB211B0E1}"/>
                </a:ext>
              </a:extLst>
            </p:cNvPr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3816;p38">
              <a:extLst>
                <a:ext uri="{FF2B5EF4-FFF2-40B4-BE49-F238E27FC236}">
                  <a16:creationId xmlns:a16="http://schemas.microsoft.com/office/drawing/2014/main" id="{6D8EE4A0-6600-E04E-8C44-EEFF67D723E1}"/>
                </a:ext>
              </a:extLst>
            </p:cNvPr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3817;p38">
              <a:extLst>
                <a:ext uri="{FF2B5EF4-FFF2-40B4-BE49-F238E27FC236}">
                  <a16:creationId xmlns:a16="http://schemas.microsoft.com/office/drawing/2014/main" id="{317AF328-1A57-A545-AFF9-906230044E0C}"/>
                </a:ext>
              </a:extLst>
            </p:cNvPr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3818;p38">
              <a:extLst>
                <a:ext uri="{FF2B5EF4-FFF2-40B4-BE49-F238E27FC236}">
                  <a16:creationId xmlns:a16="http://schemas.microsoft.com/office/drawing/2014/main" id="{93B67A21-6707-F642-AF8F-7299AF8D234E}"/>
                </a:ext>
              </a:extLst>
            </p:cNvPr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3819;p38">
              <a:extLst>
                <a:ext uri="{FF2B5EF4-FFF2-40B4-BE49-F238E27FC236}">
                  <a16:creationId xmlns:a16="http://schemas.microsoft.com/office/drawing/2014/main" id="{D97C7839-C7D2-0D49-8B4A-074EFB0DBD77}"/>
                </a:ext>
              </a:extLst>
            </p:cNvPr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3820;p38">
              <a:extLst>
                <a:ext uri="{FF2B5EF4-FFF2-40B4-BE49-F238E27FC236}">
                  <a16:creationId xmlns:a16="http://schemas.microsoft.com/office/drawing/2014/main" id="{A6A27C2A-F91C-B446-878E-3447F0B01637}"/>
                </a:ext>
              </a:extLst>
            </p:cNvPr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3821;p38">
              <a:extLst>
                <a:ext uri="{FF2B5EF4-FFF2-40B4-BE49-F238E27FC236}">
                  <a16:creationId xmlns:a16="http://schemas.microsoft.com/office/drawing/2014/main" id="{C0710268-B475-8746-B8C6-BAF6250BA0F5}"/>
                </a:ext>
              </a:extLst>
            </p:cNvPr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3822;p38">
              <a:extLst>
                <a:ext uri="{FF2B5EF4-FFF2-40B4-BE49-F238E27FC236}">
                  <a16:creationId xmlns:a16="http://schemas.microsoft.com/office/drawing/2014/main" id="{736C01CA-3B6E-4949-A4A2-AA9DF8869604}"/>
                </a:ext>
              </a:extLst>
            </p:cNvPr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3823;p38">
              <a:extLst>
                <a:ext uri="{FF2B5EF4-FFF2-40B4-BE49-F238E27FC236}">
                  <a16:creationId xmlns:a16="http://schemas.microsoft.com/office/drawing/2014/main" id="{25D8F9D5-5A39-D44B-B733-69803B21CCC9}"/>
                </a:ext>
              </a:extLst>
            </p:cNvPr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9" name="Google Shape;3824;p38">
              <a:extLst>
                <a:ext uri="{FF2B5EF4-FFF2-40B4-BE49-F238E27FC236}">
                  <a16:creationId xmlns:a16="http://schemas.microsoft.com/office/drawing/2014/main" id="{F757E582-DB6E-F14E-8E1F-3B52DF2F60EA}"/>
                </a:ext>
              </a:extLst>
            </p:cNvPr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323" name="Google Shape;3825;p38">
                <a:extLst>
                  <a:ext uri="{FF2B5EF4-FFF2-40B4-BE49-F238E27FC236}">
                    <a16:creationId xmlns:a16="http://schemas.microsoft.com/office/drawing/2014/main" id="{666C52C6-710B-104E-857C-589E240ACA6E}"/>
                  </a:ext>
                </a:extLst>
              </p:cNvPr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826;p38">
                <a:extLst>
                  <a:ext uri="{FF2B5EF4-FFF2-40B4-BE49-F238E27FC236}">
                    <a16:creationId xmlns:a16="http://schemas.microsoft.com/office/drawing/2014/main" id="{5AED1CE4-B546-1043-B0ED-416809C983C7}"/>
                  </a:ext>
                </a:extLst>
              </p:cNvPr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827;p38">
                <a:extLst>
                  <a:ext uri="{FF2B5EF4-FFF2-40B4-BE49-F238E27FC236}">
                    <a16:creationId xmlns:a16="http://schemas.microsoft.com/office/drawing/2014/main" id="{D8BC1E28-0ED9-004C-AB7F-AA664191D718}"/>
                  </a:ext>
                </a:extLst>
              </p:cNvPr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828;p38">
                <a:extLst>
                  <a:ext uri="{FF2B5EF4-FFF2-40B4-BE49-F238E27FC236}">
                    <a16:creationId xmlns:a16="http://schemas.microsoft.com/office/drawing/2014/main" id="{9B670497-62FE-9344-8058-7A0F2C15F992}"/>
                  </a:ext>
                </a:extLst>
              </p:cNvPr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829;p38">
                <a:extLst>
                  <a:ext uri="{FF2B5EF4-FFF2-40B4-BE49-F238E27FC236}">
                    <a16:creationId xmlns:a16="http://schemas.microsoft.com/office/drawing/2014/main" id="{87C09052-7987-0A44-B225-69BC68E24741}"/>
                  </a:ext>
                </a:extLst>
              </p:cNvPr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830;p38">
                <a:extLst>
                  <a:ext uri="{FF2B5EF4-FFF2-40B4-BE49-F238E27FC236}">
                    <a16:creationId xmlns:a16="http://schemas.microsoft.com/office/drawing/2014/main" id="{C1756173-24FA-2544-BFF4-E19E22A7265D}"/>
                  </a:ext>
                </a:extLst>
              </p:cNvPr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831;p38">
                <a:extLst>
                  <a:ext uri="{FF2B5EF4-FFF2-40B4-BE49-F238E27FC236}">
                    <a16:creationId xmlns:a16="http://schemas.microsoft.com/office/drawing/2014/main" id="{8794F3E8-ED48-3F4A-99CF-8F62EED31CD6}"/>
                  </a:ext>
                </a:extLst>
              </p:cNvPr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832;p38">
                <a:extLst>
                  <a:ext uri="{FF2B5EF4-FFF2-40B4-BE49-F238E27FC236}">
                    <a16:creationId xmlns:a16="http://schemas.microsoft.com/office/drawing/2014/main" id="{6278088C-CAF6-BE4A-87D6-53528781FF38}"/>
                  </a:ext>
                </a:extLst>
              </p:cNvPr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833;p38">
                <a:extLst>
                  <a:ext uri="{FF2B5EF4-FFF2-40B4-BE49-F238E27FC236}">
                    <a16:creationId xmlns:a16="http://schemas.microsoft.com/office/drawing/2014/main" id="{A71E2838-5C56-0646-87A3-74692C4CE8D5}"/>
                  </a:ext>
                </a:extLst>
              </p:cNvPr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834;p38">
                <a:extLst>
                  <a:ext uri="{FF2B5EF4-FFF2-40B4-BE49-F238E27FC236}">
                    <a16:creationId xmlns:a16="http://schemas.microsoft.com/office/drawing/2014/main" id="{1D0355D1-70FF-7A45-ABF6-71AF96BB85F8}"/>
                  </a:ext>
                </a:extLst>
              </p:cNvPr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835;p38">
                <a:extLst>
                  <a:ext uri="{FF2B5EF4-FFF2-40B4-BE49-F238E27FC236}">
                    <a16:creationId xmlns:a16="http://schemas.microsoft.com/office/drawing/2014/main" id="{31155CDF-BAAA-5441-B7CF-86CC8A664003}"/>
                  </a:ext>
                </a:extLst>
              </p:cNvPr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836;p38">
                <a:extLst>
                  <a:ext uri="{FF2B5EF4-FFF2-40B4-BE49-F238E27FC236}">
                    <a16:creationId xmlns:a16="http://schemas.microsoft.com/office/drawing/2014/main" id="{A4EF59E2-E006-C549-B17D-E7B3BEC739D5}"/>
                  </a:ext>
                </a:extLst>
              </p:cNvPr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837;p38">
                <a:extLst>
                  <a:ext uri="{FF2B5EF4-FFF2-40B4-BE49-F238E27FC236}">
                    <a16:creationId xmlns:a16="http://schemas.microsoft.com/office/drawing/2014/main" id="{95E19CC4-F59B-A942-ACAD-54D288B4A1A3}"/>
                  </a:ext>
                </a:extLst>
              </p:cNvPr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838;p38">
                <a:extLst>
                  <a:ext uri="{FF2B5EF4-FFF2-40B4-BE49-F238E27FC236}">
                    <a16:creationId xmlns:a16="http://schemas.microsoft.com/office/drawing/2014/main" id="{183ACEDD-2FD9-AC4E-BCB8-88563B0B3E70}"/>
                  </a:ext>
                </a:extLst>
              </p:cNvPr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839;p38">
                <a:extLst>
                  <a:ext uri="{FF2B5EF4-FFF2-40B4-BE49-F238E27FC236}">
                    <a16:creationId xmlns:a16="http://schemas.microsoft.com/office/drawing/2014/main" id="{D030965A-BDFC-A441-87AD-FB335C0DB953}"/>
                  </a:ext>
                </a:extLst>
              </p:cNvPr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840;p38">
                <a:extLst>
                  <a:ext uri="{FF2B5EF4-FFF2-40B4-BE49-F238E27FC236}">
                    <a16:creationId xmlns:a16="http://schemas.microsoft.com/office/drawing/2014/main" id="{E2E04BBB-38FC-6E47-91DB-7846B1C3E14A}"/>
                  </a:ext>
                </a:extLst>
              </p:cNvPr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841;p38">
                <a:extLst>
                  <a:ext uri="{FF2B5EF4-FFF2-40B4-BE49-F238E27FC236}">
                    <a16:creationId xmlns:a16="http://schemas.microsoft.com/office/drawing/2014/main" id="{DDCFDAF7-394C-B947-B581-808B40152C04}"/>
                  </a:ext>
                </a:extLst>
              </p:cNvPr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842;p38">
                <a:extLst>
                  <a:ext uri="{FF2B5EF4-FFF2-40B4-BE49-F238E27FC236}">
                    <a16:creationId xmlns:a16="http://schemas.microsoft.com/office/drawing/2014/main" id="{F9FDBBC3-F0D0-2D4B-84A7-F16E29412CD9}"/>
                  </a:ext>
                </a:extLst>
              </p:cNvPr>
              <p:cNvSpPr/>
              <p:nvPr/>
            </p:nvSpPr>
            <p:spPr>
              <a:xfrm>
                <a:off x="5766158" y="1829055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rgbClr val="009BF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843;p38">
                <a:extLst>
                  <a:ext uri="{FF2B5EF4-FFF2-40B4-BE49-F238E27FC236}">
                    <a16:creationId xmlns:a16="http://schemas.microsoft.com/office/drawing/2014/main" id="{05924066-BC06-1A42-8D4D-B79668CCE486}"/>
                  </a:ext>
                </a:extLst>
              </p:cNvPr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844;p38">
                <a:extLst>
                  <a:ext uri="{FF2B5EF4-FFF2-40B4-BE49-F238E27FC236}">
                    <a16:creationId xmlns:a16="http://schemas.microsoft.com/office/drawing/2014/main" id="{B8B310E4-D84C-7943-BC24-E1680E3F42CE}"/>
                  </a:ext>
                </a:extLst>
              </p:cNvPr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845;p38">
                <a:extLst>
                  <a:ext uri="{FF2B5EF4-FFF2-40B4-BE49-F238E27FC236}">
                    <a16:creationId xmlns:a16="http://schemas.microsoft.com/office/drawing/2014/main" id="{C5670675-257F-E44D-ABDF-8A8FE69727AD}"/>
                  </a:ext>
                </a:extLst>
              </p:cNvPr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846;p38">
                <a:extLst>
                  <a:ext uri="{FF2B5EF4-FFF2-40B4-BE49-F238E27FC236}">
                    <a16:creationId xmlns:a16="http://schemas.microsoft.com/office/drawing/2014/main" id="{7C32CF5C-3ACE-4448-99BB-49F14B2591AA}"/>
                  </a:ext>
                </a:extLst>
              </p:cNvPr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rgbClr val="009BF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3847;p38">
                <a:extLst>
                  <a:ext uri="{FF2B5EF4-FFF2-40B4-BE49-F238E27FC236}">
                    <a16:creationId xmlns:a16="http://schemas.microsoft.com/office/drawing/2014/main" id="{1D3AFD0A-46DE-714A-8EDC-4C54D6BFA31E}"/>
                  </a:ext>
                </a:extLst>
              </p:cNvPr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3848;p38">
                <a:extLst>
                  <a:ext uri="{FF2B5EF4-FFF2-40B4-BE49-F238E27FC236}">
                    <a16:creationId xmlns:a16="http://schemas.microsoft.com/office/drawing/2014/main" id="{F1E7E747-6195-7B43-B32C-8039A73D11E9}"/>
                  </a:ext>
                </a:extLst>
              </p:cNvPr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849;p38">
                <a:extLst>
                  <a:ext uri="{FF2B5EF4-FFF2-40B4-BE49-F238E27FC236}">
                    <a16:creationId xmlns:a16="http://schemas.microsoft.com/office/drawing/2014/main" id="{0A53C95B-9AFD-3847-AA16-A08940E192E8}"/>
                  </a:ext>
                </a:extLst>
              </p:cNvPr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3850;p38">
                <a:extLst>
                  <a:ext uri="{FF2B5EF4-FFF2-40B4-BE49-F238E27FC236}">
                    <a16:creationId xmlns:a16="http://schemas.microsoft.com/office/drawing/2014/main" id="{4070245D-F93A-0C43-94B0-19996E04DA96}"/>
                  </a:ext>
                </a:extLst>
              </p:cNvPr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851;p38">
                <a:extLst>
                  <a:ext uri="{FF2B5EF4-FFF2-40B4-BE49-F238E27FC236}">
                    <a16:creationId xmlns:a16="http://schemas.microsoft.com/office/drawing/2014/main" id="{E7DC10E0-7051-1D43-BD3E-7CD4E55BA2A9}"/>
                  </a:ext>
                </a:extLst>
              </p:cNvPr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852;p38">
                <a:extLst>
                  <a:ext uri="{FF2B5EF4-FFF2-40B4-BE49-F238E27FC236}">
                    <a16:creationId xmlns:a16="http://schemas.microsoft.com/office/drawing/2014/main" id="{E7DC864B-7E2C-AD4D-95FD-F6CA42A0F309}"/>
                  </a:ext>
                </a:extLst>
              </p:cNvPr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3853;p38">
                <a:extLst>
                  <a:ext uri="{FF2B5EF4-FFF2-40B4-BE49-F238E27FC236}">
                    <a16:creationId xmlns:a16="http://schemas.microsoft.com/office/drawing/2014/main" id="{FA3AD0DD-152D-C241-A862-6AE176202DAB}"/>
                  </a:ext>
                </a:extLst>
              </p:cNvPr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rgbClr val="009BF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3854;p38">
                <a:extLst>
                  <a:ext uri="{FF2B5EF4-FFF2-40B4-BE49-F238E27FC236}">
                    <a16:creationId xmlns:a16="http://schemas.microsoft.com/office/drawing/2014/main" id="{6ADE4876-7386-AA44-B6E4-ABE78F7CE540}"/>
                  </a:ext>
                </a:extLst>
              </p:cNvPr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855;p38">
                <a:extLst>
                  <a:ext uri="{FF2B5EF4-FFF2-40B4-BE49-F238E27FC236}">
                    <a16:creationId xmlns:a16="http://schemas.microsoft.com/office/drawing/2014/main" id="{D681EB25-B7B4-6C4D-93A5-DCD79E879BCB}"/>
                  </a:ext>
                </a:extLst>
              </p:cNvPr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rgbClr val="009BF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856;p38">
                <a:extLst>
                  <a:ext uri="{FF2B5EF4-FFF2-40B4-BE49-F238E27FC236}">
                    <a16:creationId xmlns:a16="http://schemas.microsoft.com/office/drawing/2014/main" id="{183A393B-BC91-864B-99AC-D7EC2FB0F903}"/>
                  </a:ext>
                </a:extLst>
              </p:cNvPr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rgbClr val="009BF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3857;p38">
                <a:extLst>
                  <a:ext uri="{FF2B5EF4-FFF2-40B4-BE49-F238E27FC236}">
                    <a16:creationId xmlns:a16="http://schemas.microsoft.com/office/drawing/2014/main" id="{EAC90F35-3005-C243-8F01-B8A05FFE0513}"/>
                  </a:ext>
                </a:extLst>
              </p:cNvPr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3858;p38">
                <a:extLst>
                  <a:ext uri="{FF2B5EF4-FFF2-40B4-BE49-F238E27FC236}">
                    <a16:creationId xmlns:a16="http://schemas.microsoft.com/office/drawing/2014/main" id="{1F14BE88-7A30-3C44-8E6E-52660700F7F9}"/>
                  </a:ext>
                </a:extLst>
              </p:cNvPr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rgbClr val="009BF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3859;p38">
                <a:extLst>
                  <a:ext uri="{FF2B5EF4-FFF2-40B4-BE49-F238E27FC236}">
                    <a16:creationId xmlns:a16="http://schemas.microsoft.com/office/drawing/2014/main" id="{CC12A806-C0EE-D146-8913-9E46C65A6E5B}"/>
                  </a:ext>
                </a:extLst>
              </p:cNvPr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860;p38">
                <a:extLst>
                  <a:ext uri="{FF2B5EF4-FFF2-40B4-BE49-F238E27FC236}">
                    <a16:creationId xmlns:a16="http://schemas.microsoft.com/office/drawing/2014/main" id="{75C20272-7921-6046-8907-5D2C106BB413}"/>
                  </a:ext>
                </a:extLst>
              </p:cNvPr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rgbClr val="009BF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861;p38">
                <a:extLst>
                  <a:ext uri="{FF2B5EF4-FFF2-40B4-BE49-F238E27FC236}">
                    <a16:creationId xmlns:a16="http://schemas.microsoft.com/office/drawing/2014/main" id="{07F5F9C2-85CF-9549-8732-E000B6E5B053}"/>
                  </a:ext>
                </a:extLst>
              </p:cNvPr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862;p38">
                <a:extLst>
                  <a:ext uri="{FF2B5EF4-FFF2-40B4-BE49-F238E27FC236}">
                    <a16:creationId xmlns:a16="http://schemas.microsoft.com/office/drawing/2014/main" id="{8348EC3B-951D-4749-BC5F-B2C6D7A2EA13}"/>
                  </a:ext>
                </a:extLst>
              </p:cNvPr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rgbClr val="009BF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863;p38">
                <a:extLst>
                  <a:ext uri="{FF2B5EF4-FFF2-40B4-BE49-F238E27FC236}">
                    <a16:creationId xmlns:a16="http://schemas.microsoft.com/office/drawing/2014/main" id="{C4C53CE7-2871-DB49-A522-11F6F819FF07}"/>
                  </a:ext>
                </a:extLst>
              </p:cNvPr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864;p38">
                <a:extLst>
                  <a:ext uri="{FF2B5EF4-FFF2-40B4-BE49-F238E27FC236}">
                    <a16:creationId xmlns:a16="http://schemas.microsoft.com/office/drawing/2014/main" id="{B3489F13-2602-2A4D-83E1-6F9C28954C1B}"/>
                  </a:ext>
                </a:extLst>
              </p:cNvPr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0" name="Google Shape;3865;p38">
              <a:extLst>
                <a:ext uri="{FF2B5EF4-FFF2-40B4-BE49-F238E27FC236}">
                  <a16:creationId xmlns:a16="http://schemas.microsoft.com/office/drawing/2014/main" id="{F3B46C20-AEEF-F642-A2FE-3222F5A83761}"/>
                </a:ext>
              </a:extLst>
            </p:cNvPr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3866;p38">
              <a:extLst>
                <a:ext uri="{FF2B5EF4-FFF2-40B4-BE49-F238E27FC236}">
                  <a16:creationId xmlns:a16="http://schemas.microsoft.com/office/drawing/2014/main" id="{AA9EF5E2-369D-334F-B225-2D7C0D6936C3}"/>
                </a:ext>
              </a:extLst>
            </p:cNvPr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3867;p38">
              <a:extLst>
                <a:ext uri="{FF2B5EF4-FFF2-40B4-BE49-F238E27FC236}">
                  <a16:creationId xmlns:a16="http://schemas.microsoft.com/office/drawing/2014/main" id="{55660976-8CB4-8C4B-817E-700B594C2B28}"/>
                </a:ext>
              </a:extLst>
            </p:cNvPr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3868;p38">
              <a:extLst>
                <a:ext uri="{FF2B5EF4-FFF2-40B4-BE49-F238E27FC236}">
                  <a16:creationId xmlns:a16="http://schemas.microsoft.com/office/drawing/2014/main" id="{C33BD02B-8231-3A44-9319-8A44496B8E08}"/>
                </a:ext>
              </a:extLst>
            </p:cNvPr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3869;p38">
              <a:extLst>
                <a:ext uri="{FF2B5EF4-FFF2-40B4-BE49-F238E27FC236}">
                  <a16:creationId xmlns:a16="http://schemas.microsoft.com/office/drawing/2014/main" id="{ED3045ED-4909-3244-8EC2-12A214CDDC6E}"/>
                </a:ext>
              </a:extLst>
            </p:cNvPr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3870;p38">
              <a:extLst>
                <a:ext uri="{FF2B5EF4-FFF2-40B4-BE49-F238E27FC236}">
                  <a16:creationId xmlns:a16="http://schemas.microsoft.com/office/drawing/2014/main" id="{A1AE76C3-DE1B-A24B-98B5-F0EFB58AFEF9}"/>
                </a:ext>
              </a:extLst>
            </p:cNvPr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3871;p38">
              <a:extLst>
                <a:ext uri="{FF2B5EF4-FFF2-40B4-BE49-F238E27FC236}">
                  <a16:creationId xmlns:a16="http://schemas.microsoft.com/office/drawing/2014/main" id="{F75FC836-2AD0-D243-A781-404CE517793D}"/>
                </a:ext>
              </a:extLst>
            </p:cNvPr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3872;p38">
              <a:extLst>
                <a:ext uri="{FF2B5EF4-FFF2-40B4-BE49-F238E27FC236}">
                  <a16:creationId xmlns:a16="http://schemas.microsoft.com/office/drawing/2014/main" id="{574E87F8-E077-E145-BC1D-C7F283C1B0B8}"/>
                </a:ext>
              </a:extLst>
            </p:cNvPr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3873;p38">
              <a:extLst>
                <a:ext uri="{FF2B5EF4-FFF2-40B4-BE49-F238E27FC236}">
                  <a16:creationId xmlns:a16="http://schemas.microsoft.com/office/drawing/2014/main" id="{CB35B36A-B901-B743-8CE5-8D47435D4A2F}"/>
                </a:ext>
              </a:extLst>
            </p:cNvPr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3874;p38">
              <a:extLst>
                <a:ext uri="{FF2B5EF4-FFF2-40B4-BE49-F238E27FC236}">
                  <a16:creationId xmlns:a16="http://schemas.microsoft.com/office/drawing/2014/main" id="{1D7B12A4-4330-8245-A9E6-FD5C38E87654}"/>
                </a:ext>
              </a:extLst>
            </p:cNvPr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3875;p38">
              <a:extLst>
                <a:ext uri="{FF2B5EF4-FFF2-40B4-BE49-F238E27FC236}">
                  <a16:creationId xmlns:a16="http://schemas.microsoft.com/office/drawing/2014/main" id="{B7676042-2380-AE47-A705-0BC0BDB5BE59}"/>
                </a:ext>
              </a:extLst>
            </p:cNvPr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3876;p38">
              <a:extLst>
                <a:ext uri="{FF2B5EF4-FFF2-40B4-BE49-F238E27FC236}">
                  <a16:creationId xmlns:a16="http://schemas.microsoft.com/office/drawing/2014/main" id="{FB476F0D-F63B-BC44-A75C-921A71F1164C}"/>
                </a:ext>
              </a:extLst>
            </p:cNvPr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3877;p38">
              <a:extLst>
                <a:ext uri="{FF2B5EF4-FFF2-40B4-BE49-F238E27FC236}">
                  <a16:creationId xmlns:a16="http://schemas.microsoft.com/office/drawing/2014/main" id="{8208FFD4-20AF-3E45-A4A8-D89A8C4EDF11}"/>
                </a:ext>
              </a:extLst>
            </p:cNvPr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3878;p38">
              <a:extLst>
                <a:ext uri="{FF2B5EF4-FFF2-40B4-BE49-F238E27FC236}">
                  <a16:creationId xmlns:a16="http://schemas.microsoft.com/office/drawing/2014/main" id="{F6830E62-709C-3041-BA27-C8FA2E42AEBA}"/>
                </a:ext>
              </a:extLst>
            </p:cNvPr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3879;p38">
              <a:extLst>
                <a:ext uri="{FF2B5EF4-FFF2-40B4-BE49-F238E27FC236}">
                  <a16:creationId xmlns:a16="http://schemas.microsoft.com/office/drawing/2014/main" id="{007E6E52-1F8C-064B-86B1-B8CB3AC7D876}"/>
                </a:ext>
              </a:extLst>
            </p:cNvPr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3880;p38">
              <a:extLst>
                <a:ext uri="{FF2B5EF4-FFF2-40B4-BE49-F238E27FC236}">
                  <a16:creationId xmlns:a16="http://schemas.microsoft.com/office/drawing/2014/main" id="{4A732982-4405-8647-A719-8B1E4799AC16}"/>
                </a:ext>
              </a:extLst>
            </p:cNvPr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3881;p38">
              <a:extLst>
                <a:ext uri="{FF2B5EF4-FFF2-40B4-BE49-F238E27FC236}">
                  <a16:creationId xmlns:a16="http://schemas.microsoft.com/office/drawing/2014/main" id="{ED1A2AB7-BE72-AC4B-91B8-29B0FADD6526}"/>
                </a:ext>
              </a:extLst>
            </p:cNvPr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3882;p38">
              <a:extLst>
                <a:ext uri="{FF2B5EF4-FFF2-40B4-BE49-F238E27FC236}">
                  <a16:creationId xmlns:a16="http://schemas.microsoft.com/office/drawing/2014/main" id="{814BCC2E-F8B5-624C-B9DC-598B2269553F}"/>
                </a:ext>
              </a:extLst>
            </p:cNvPr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3883;p38">
              <a:extLst>
                <a:ext uri="{FF2B5EF4-FFF2-40B4-BE49-F238E27FC236}">
                  <a16:creationId xmlns:a16="http://schemas.microsoft.com/office/drawing/2014/main" id="{964871AA-54C7-9243-A1FB-5114A631BB60}"/>
                </a:ext>
              </a:extLst>
            </p:cNvPr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3884;p38">
              <a:extLst>
                <a:ext uri="{FF2B5EF4-FFF2-40B4-BE49-F238E27FC236}">
                  <a16:creationId xmlns:a16="http://schemas.microsoft.com/office/drawing/2014/main" id="{8678ECA0-FD46-6A4E-A71E-BC3A78974617}"/>
                </a:ext>
              </a:extLst>
            </p:cNvPr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885;p38">
              <a:extLst>
                <a:ext uri="{FF2B5EF4-FFF2-40B4-BE49-F238E27FC236}">
                  <a16:creationId xmlns:a16="http://schemas.microsoft.com/office/drawing/2014/main" id="{605D30D6-0AC5-4F48-9E93-E46984F3A880}"/>
                </a:ext>
              </a:extLst>
            </p:cNvPr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886;p38">
              <a:extLst>
                <a:ext uri="{FF2B5EF4-FFF2-40B4-BE49-F238E27FC236}">
                  <a16:creationId xmlns:a16="http://schemas.microsoft.com/office/drawing/2014/main" id="{FCC040ED-4D50-FC41-BB8B-771EA5E684C8}"/>
                </a:ext>
              </a:extLst>
            </p:cNvPr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887;p38">
              <a:extLst>
                <a:ext uri="{FF2B5EF4-FFF2-40B4-BE49-F238E27FC236}">
                  <a16:creationId xmlns:a16="http://schemas.microsoft.com/office/drawing/2014/main" id="{A145B963-9CA8-B24A-8547-CA1E215DF04F}"/>
                </a:ext>
              </a:extLst>
            </p:cNvPr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888;p38">
              <a:extLst>
                <a:ext uri="{FF2B5EF4-FFF2-40B4-BE49-F238E27FC236}">
                  <a16:creationId xmlns:a16="http://schemas.microsoft.com/office/drawing/2014/main" id="{19C69FA9-1E74-3343-80C7-CBBB78B9808F}"/>
                </a:ext>
              </a:extLst>
            </p:cNvPr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889;p38">
              <a:extLst>
                <a:ext uri="{FF2B5EF4-FFF2-40B4-BE49-F238E27FC236}">
                  <a16:creationId xmlns:a16="http://schemas.microsoft.com/office/drawing/2014/main" id="{07B291C8-B4F0-E24B-A28A-FDD5BA1D1B8C}"/>
                </a:ext>
              </a:extLst>
            </p:cNvPr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890;p38">
              <a:extLst>
                <a:ext uri="{FF2B5EF4-FFF2-40B4-BE49-F238E27FC236}">
                  <a16:creationId xmlns:a16="http://schemas.microsoft.com/office/drawing/2014/main" id="{F8BD5229-0276-6D44-AE03-3887BAB64F81}"/>
                </a:ext>
              </a:extLst>
            </p:cNvPr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891;p38">
              <a:extLst>
                <a:ext uri="{FF2B5EF4-FFF2-40B4-BE49-F238E27FC236}">
                  <a16:creationId xmlns:a16="http://schemas.microsoft.com/office/drawing/2014/main" id="{357F56E6-73D0-984F-ADF0-09FC7C28B433}"/>
                </a:ext>
              </a:extLst>
            </p:cNvPr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892;p38">
              <a:extLst>
                <a:ext uri="{FF2B5EF4-FFF2-40B4-BE49-F238E27FC236}">
                  <a16:creationId xmlns:a16="http://schemas.microsoft.com/office/drawing/2014/main" id="{9A3D6EA3-90E0-7B4F-A0EF-EFC08AA0A04D}"/>
                </a:ext>
              </a:extLst>
            </p:cNvPr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893;p38">
              <a:extLst>
                <a:ext uri="{FF2B5EF4-FFF2-40B4-BE49-F238E27FC236}">
                  <a16:creationId xmlns:a16="http://schemas.microsoft.com/office/drawing/2014/main" id="{76D219C5-3C1D-FA44-9754-030A7D3EFDE1}"/>
                </a:ext>
              </a:extLst>
            </p:cNvPr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9" name="Google Shape;3894;p38">
              <a:extLst>
                <a:ext uri="{FF2B5EF4-FFF2-40B4-BE49-F238E27FC236}">
                  <a16:creationId xmlns:a16="http://schemas.microsoft.com/office/drawing/2014/main" id="{EF1D0BD8-266D-1749-A2D3-25C9D6C6A8E0}"/>
                </a:ext>
              </a:extLst>
            </p:cNvPr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310" name="Google Shape;3895;p38">
                <a:extLst>
                  <a:ext uri="{FF2B5EF4-FFF2-40B4-BE49-F238E27FC236}">
                    <a16:creationId xmlns:a16="http://schemas.microsoft.com/office/drawing/2014/main" id="{9348422F-169D-554F-B6DD-BCBAFF9B013F}"/>
                  </a:ext>
                </a:extLst>
              </p:cNvPr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896;p38">
                <a:extLst>
                  <a:ext uri="{FF2B5EF4-FFF2-40B4-BE49-F238E27FC236}">
                    <a16:creationId xmlns:a16="http://schemas.microsoft.com/office/drawing/2014/main" id="{1980CBE3-3A6D-4C47-81FD-7FF2B02FD0E5}"/>
                  </a:ext>
                </a:extLst>
              </p:cNvPr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897;p38">
                <a:extLst>
                  <a:ext uri="{FF2B5EF4-FFF2-40B4-BE49-F238E27FC236}">
                    <a16:creationId xmlns:a16="http://schemas.microsoft.com/office/drawing/2014/main" id="{BF0B1FC9-D05A-D544-A0C6-3FC9841905B9}"/>
                  </a:ext>
                </a:extLst>
              </p:cNvPr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898;p38">
                <a:extLst>
                  <a:ext uri="{FF2B5EF4-FFF2-40B4-BE49-F238E27FC236}">
                    <a16:creationId xmlns:a16="http://schemas.microsoft.com/office/drawing/2014/main" id="{8DE03818-3EAE-4245-BDD9-9005E8BE2100}"/>
                  </a:ext>
                </a:extLst>
              </p:cNvPr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899;p38">
                <a:extLst>
                  <a:ext uri="{FF2B5EF4-FFF2-40B4-BE49-F238E27FC236}">
                    <a16:creationId xmlns:a16="http://schemas.microsoft.com/office/drawing/2014/main" id="{1858B96D-DD66-9F4F-A362-3957B02DB33C}"/>
                  </a:ext>
                </a:extLst>
              </p:cNvPr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900;p38">
                <a:extLst>
                  <a:ext uri="{FF2B5EF4-FFF2-40B4-BE49-F238E27FC236}">
                    <a16:creationId xmlns:a16="http://schemas.microsoft.com/office/drawing/2014/main" id="{AD656873-50E1-8D42-B7EC-4F58B14D4DE5}"/>
                  </a:ext>
                </a:extLst>
              </p:cNvPr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901;p38">
                <a:extLst>
                  <a:ext uri="{FF2B5EF4-FFF2-40B4-BE49-F238E27FC236}">
                    <a16:creationId xmlns:a16="http://schemas.microsoft.com/office/drawing/2014/main" id="{19D2C502-3F5E-4F4E-879F-63C8B00AA12C}"/>
                  </a:ext>
                </a:extLst>
              </p:cNvPr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rgbClr val="009BF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902;p38">
                <a:extLst>
                  <a:ext uri="{FF2B5EF4-FFF2-40B4-BE49-F238E27FC236}">
                    <a16:creationId xmlns:a16="http://schemas.microsoft.com/office/drawing/2014/main" id="{0AF183EA-1B53-ED44-9971-1094BED32805}"/>
                  </a:ext>
                </a:extLst>
              </p:cNvPr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903;p38">
                <a:extLst>
                  <a:ext uri="{FF2B5EF4-FFF2-40B4-BE49-F238E27FC236}">
                    <a16:creationId xmlns:a16="http://schemas.microsoft.com/office/drawing/2014/main" id="{6FEDEFBD-3B3A-2B4E-9C21-95D689920C84}"/>
                  </a:ext>
                </a:extLst>
              </p:cNvPr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904;p38">
                <a:extLst>
                  <a:ext uri="{FF2B5EF4-FFF2-40B4-BE49-F238E27FC236}">
                    <a16:creationId xmlns:a16="http://schemas.microsoft.com/office/drawing/2014/main" id="{6BDC29FD-3BFD-5248-BF4C-46CF37B6D65E}"/>
                  </a:ext>
                </a:extLst>
              </p:cNvPr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905;p38">
                <a:extLst>
                  <a:ext uri="{FF2B5EF4-FFF2-40B4-BE49-F238E27FC236}">
                    <a16:creationId xmlns:a16="http://schemas.microsoft.com/office/drawing/2014/main" id="{CCC0296D-F90A-5E49-82D7-30D196010A3F}"/>
                  </a:ext>
                </a:extLst>
              </p:cNvPr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906;p38">
                <a:extLst>
                  <a:ext uri="{FF2B5EF4-FFF2-40B4-BE49-F238E27FC236}">
                    <a16:creationId xmlns:a16="http://schemas.microsoft.com/office/drawing/2014/main" id="{3C6AA502-C48F-2044-AD9E-6E2B6B75F481}"/>
                  </a:ext>
                </a:extLst>
              </p:cNvPr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907;p38">
                <a:extLst>
                  <a:ext uri="{FF2B5EF4-FFF2-40B4-BE49-F238E27FC236}">
                    <a16:creationId xmlns:a16="http://schemas.microsoft.com/office/drawing/2014/main" id="{657B6A27-D2CB-614F-B283-5880FF02A223}"/>
                  </a:ext>
                </a:extLst>
              </p:cNvPr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70602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7703574" cy="5413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Модели временного ряда</a:t>
            </a:r>
            <a:endParaRPr dirty="0"/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7</a:t>
            </a:r>
          </a:p>
        </p:txBody>
      </p:sp>
      <p:pic>
        <p:nvPicPr>
          <p:cNvPr id="533" name="Рисунок 1">
            <a:extLst>
              <a:ext uri="{FF2B5EF4-FFF2-40B4-BE49-F238E27FC236}">
                <a16:creationId xmlns:a16="http://schemas.microsoft.com/office/drawing/2014/main" id="{EE836BE1-C669-7344-876F-89B17F59265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53" y="1282650"/>
            <a:ext cx="4186800" cy="3218400"/>
          </a:xfrm>
          <a:prstGeom prst="rect">
            <a:avLst/>
          </a:prstGeom>
        </p:spPr>
      </p:pic>
      <p:pic>
        <p:nvPicPr>
          <p:cNvPr id="534" name="Рисунок 4">
            <a:extLst>
              <a:ext uri="{FF2B5EF4-FFF2-40B4-BE49-F238E27FC236}">
                <a16:creationId xmlns:a16="http://schemas.microsoft.com/office/drawing/2014/main" id="{6CE58314-6D33-B846-A1B2-248D5BE0089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514" y="1286529"/>
            <a:ext cx="4187188" cy="3217782"/>
          </a:xfrm>
          <a:prstGeom prst="rect">
            <a:avLst/>
          </a:prstGeom>
        </p:spPr>
      </p:pic>
      <p:grpSp>
        <p:nvGrpSpPr>
          <p:cNvPr id="8" name="Google Shape;1026;p23">
            <a:extLst>
              <a:ext uri="{FF2B5EF4-FFF2-40B4-BE49-F238E27FC236}">
                <a16:creationId xmlns:a16="http://schemas.microsoft.com/office/drawing/2014/main" id="{E5F6DEA9-8400-EC44-84A5-EBE65E1C027E}"/>
              </a:ext>
            </a:extLst>
          </p:cNvPr>
          <p:cNvGrpSpPr/>
          <p:nvPr/>
        </p:nvGrpSpPr>
        <p:grpSpPr>
          <a:xfrm flipH="1">
            <a:off x="885485" y="1658358"/>
            <a:ext cx="2709491" cy="551324"/>
            <a:chOff x="1126864" y="2031600"/>
            <a:chExt cx="1853511" cy="799923"/>
          </a:xfrm>
        </p:grpSpPr>
        <p:sp>
          <p:nvSpPr>
            <p:cNvPr id="9" name="Google Shape;1027;p23">
              <a:extLst>
                <a:ext uri="{FF2B5EF4-FFF2-40B4-BE49-F238E27FC236}">
                  <a16:creationId xmlns:a16="http://schemas.microsoft.com/office/drawing/2014/main" id="{DC603166-3C50-8E4E-8503-763A2032C87E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28;p23">
              <a:extLst>
                <a:ext uri="{FF2B5EF4-FFF2-40B4-BE49-F238E27FC236}">
                  <a16:creationId xmlns:a16="http://schemas.microsoft.com/office/drawing/2014/main" id="{B09B90CE-5E4F-5D44-AC42-B8B1D4F13320}"/>
                </a:ext>
              </a:extLst>
            </p:cNvPr>
            <p:cNvSpPr txBox="1"/>
            <p:nvPr/>
          </p:nvSpPr>
          <p:spPr>
            <a:xfrm>
              <a:off x="1141137" y="2031600"/>
              <a:ext cx="1839238" cy="7999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/>
              <a:r>
                <a:rPr lang="ru-RU" sz="12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Прогноз по аддитивной модели: 28780</a:t>
              </a:r>
            </a:p>
          </p:txBody>
        </p:sp>
      </p:grpSp>
      <p:grpSp>
        <p:nvGrpSpPr>
          <p:cNvPr id="11" name="Google Shape;1026;p23">
            <a:extLst>
              <a:ext uri="{FF2B5EF4-FFF2-40B4-BE49-F238E27FC236}">
                <a16:creationId xmlns:a16="http://schemas.microsoft.com/office/drawing/2014/main" id="{796E42C0-B1F8-8D4A-87B9-9EF5454E0FCF}"/>
              </a:ext>
            </a:extLst>
          </p:cNvPr>
          <p:cNvGrpSpPr/>
          <p:nvPr/>
        </p:nvGrpSpPr>
        <p:grpSpPr>
          <a:xfrm rot="10800000" flipH="1" flipV="1">
            <a:off x="3104590" y="2349261"/>
            <a:ext cx="2723150" cy="541350"/>
            <a:chOff x="1126864" y="2048289"/>
            <a:chExt cx="1853511" cy="776830"/>
          </a:xfrm>
        </p:grpSpPr>
        <p:sp>
          <p:nvSpPr>
            <p:cNvPr id="12" name="Google Shape;1027;p23">
              <a:extLst>
                <a:ext uri="{FF2B5EF4-FFF2-40B4-BE49-F238E27FC236}">
                  <a16:creationId xmlns:a16="http://schemas.microsoft.com/office/drawing/2014/main" id="{02A22E93-8208-D144-93C7-02AF172EB29F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0958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28;p23">
              <a:extLst>
                <a:ext uri="{FF2B5EF4-FFF2-40B4-BE49-F238E27FC236}">
                  <a16:creationId xmlns:a16="http://schemas.microsoft.com/office/drawing/2014/main" id="{BF91E9CA-F50C-C94A-96E2-EBA832AE7B97}"/>
                </a:ext>
              </a:extLst>
            </p:cNvPr>
            <p:cNvSpPr txBox="1"/>
            <p:nvPr/>
          </p:nvSpPr>
          <p:spPr>
            <a:xfrm>
              <a:off x="1141137" y="2048289"/>
              <a:ext cx="1839238" cy="77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/>
              <a:r>
                <a:rPr lang="ru-RU" sz="12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Прогноз по мультипликативной модели: 29302</a:t>
              </a:r>
            </a:p>
          </p:txBody>
        </p:sp>
      </p:grpSp>
      <p:grpSp>
        <p:nvGrpSpPr>
          <p:cNvPr id="14" name="Google Shape;1026;p23">
            <a:extLst>
              <a:ext uri="{FF2B5EF4-FFF2-40B4-BE49-F238E27FC236}">
                <a16:creationId xmlns:a16="http://schemas.microsoft.com/office/drawing/2014/main" id="{DE38E917-1B3B-2745-8164-64717FAD8F19}"/>
              </a:ext>
            </a:extLst>
          </p:cNvPr>
          <p:cNvGrpSpPr/>
          <p:nvPr/>
        </p:nvGrpSpPr>
        <p:grpSpPr>
          <a:xfrm rot="10800000" flipH="1" flipV="1">
            <a:off x="5387136" y="3009261"/>
            <a:ext cx="2715943" cy="554839"/>
            <a:chOff x="1122451" y="2000108"/>
            <a:chExt cx="1857924" cy="794977"/>
          </a:xfrm>
          <a:solidFill>
            <a:srgbClr val="0E171B"/>
          </a:solidFill>
        </p:grpSpPr>
        <p:sp>
          <p:nvSpPr>
            <p:cNvPr id="15" name="Google Shape;1027;p23">
              <a:extLst>
                <a:ext uri="{FF2B5EF4-FFF2-40B4-BE49-F238E27FC236}">
                  <a16:creationId xmlns:a16="http://schemas.microsoft.com/office/drawing/2014/main" id="{A07DDF05-CE32-DE43-A93D-C0F32BC1BB86}"/>
                </a:ext>
              </a:extLst>
            </p:cNvPr>
            <p:cNvSpPr/>
            <p:nvPr/>
          </p:nvSpPr>
          <p:spPr>
            <a:xfrm>
              <a:off x="1126864" y="2087100"/>
              <a:ext cx="1853511" cy="707985"/>
            </a:xfrm>
            <a:prstGeom prst="round2DiagRect">
              <a:avLst>
                <a:gd name="adj1" fmla="val 0"/>
                <a:gd name="adj2" fmla="val 17764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28;p23">
              <a:extLst>
                <a:ext uri="{FF2B5EF4-FFF2-40B4-BE49-F238E27FC236}">
                  <a16:creationId xmlns:a16="http://schemas.microsoft.com/office/drawing/2014/main" id="{5FDA91E0-18B6-814B-8271-FB359035D38E}"/>
                </a:ext>
              </a:extLst>
            </p:cNvPr>
            <p:cNvSpPr txBox="1"/>
            <p:nvPr/>
          </p:nvSpPr>
          <p:spPr>
            <a:xfrm>
              <a:off x="1122451" y="2000108"/>
              <a:ext cx="1853511" cy="5047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Фактическое значение показателя ВВП: 29815</a:t>
              </a:r>
              <a:endParaRPr sz="12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2517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>
            <a:spLocks noGrp="1"/>
          </p:cNvSpPr>
          <p:nvPr>
            <p:ph type="body" idx="1"/>
          </p:nvPr>
        </p:nvSpPr>
        <p:spPr>
          <a:xfrm>
            <a:off x="886978" y="975785"/>
            <a:ext cx="5210869" cy="30750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5400" indent="0">
              <a:buNone/>
            </a:pPr>
            <a:r>
              <a:rPr lang="ru-RU" sz="3600" b="1" cap="all" dirty="0"/>
              <a:t>«ЗА КАЖДОЙ АКЦИЕЙ СТОИТ КОМПАНИЯ. ВЫЯСНИ, ЧЕМ ТАМ ЗАНИМАЮТСЯ» </a:t>
            </a:r>
          </a:p>
          <a:p>
            <a:pPr marL="25400" indent="0">
              <a:buNone/>
            </a:pPr>
            <a:r>
              <a:rPr lang="ru-RU" sz="2000" b="1" cap="all" dirty="0">
                <a:solidFill>
                  <a:srgbClr val="00174E"/>
                </a:solidFill>
              </a:rPr>
              <a:t>- ПИТЕР ЛИНЧ</a:t>
            </a:r>
          </a:p>
        </p:txBody>
      </p:sp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8</a:t>
            </a:r>
          </a:p>
        </p:txBody>
      </p:sp>
      <p:grpSp>
        <p:nvGrpSpPr>
          <p:cNvPr id="520" name="Google Shape;520;p16"/>
          <p:cNvGrpSpPr/>
          <p:nvPr/>
        </p:nvGrpSpPr>
        <p:grpSpPr>
          <a:xfrm>
            <a:off x="6230973" y="930400"/>
            <a:ext cx="2318495" cy="3612478"/>
            <a:chOff x="6661328" y="2103554"/>
            <a:chExt cx="850574" cy="1325339"/>
          </a:xfrm>
        </p:grpSpPr>
        <p:sp>
          <p:nvSpPr>
            <p:cNvPr id="521" name="Google Shape;521;p16"/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1" name="Google Shape;551;p16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552" name="Google Shape;552;p16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2" name="Google Shape;572;p16"/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rgbClr val="0578F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rgbClr val="0578F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rgbClr val="0578F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0958B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009B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2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A8FEA"/>
      </a:accent1>
      <a:accent2>
        <a:srgbClr val="0C57B6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912</TotalTime>
  <Words>700</Words>
  <Application>Microsoft Macintosh PowerPoint</Application>
  <PresentationFormat>On-screen Show (16:9)</PresentationFormat>
  <Paragraphs>117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Times New Roman</vt:lpstr>
      <vt:lpstr>Arial</vt:lpstr>
      <vt:lpstr>Barlow</vt:lpstr>
      <vt:lpstr>Raleway SemiBold</vt:lpstr>
      <vt:lpstr>Symbol</vt:lpstr>
      <vt:lpstr>Cambria Math</vt:lpstr>
      <vt:lpstr>Barlow Light</vt:lpstr>
      <vt:lpstr>Calibri</vt:lpstr>
      <vt:lpstr>Raleway</vt:lpstr>
      <vt:lpstr>Barlow SemiBold</vt:lpstr>
      <vt:lpstr>Gaoler template</vt:lpstr>
      <vt:lpstr>ВВП? СБЕРБАНК? СВЯЗЬ?</vt:lpstr>
      <vt:lpstr>Построение эконометрической модели и исследование проблемы выявления и коррекции гетероскедастичности с помощью тестов Вайта и Глейзера (включая тестирование случайных отклонений модели, сравнительный анализ результатов указанных тестов, подбор веса и коррекцию с помощью ВМНК или других методов.</vt:lpstr>
      <vt:lpstr>Вопрос: «Почему со стороны государства проявлен интерес к ПАО «Сбербанк России» и как эта организация влияет на формирование ВВП?»</vt:lpstr>
      <vt:lpstr>PowerPoint Presentation</vt:lpstr>
      <vt:lpstr>Исходные данные</vt:lpstr>
      <vt:lpstr>Dataset</vt:lpstr>
      <vt:lpstr>Временные ряды</vt:lpstr>
      <vt:lpstr>Модели временного ряда</vt:lpstr>
      <vt:lpstr>PowerPoint Presentation</vt:lpstr>
      <vt:lpstr>Регрессионная модель</vt:lpstr>
      <vt:lpstr>Анализ регрессионной модели</vt:lpstr>
      <vt:lpstr>Анализ регрессионной модели</vt:lpstr>
      <vt:lpstr>Тестирование гетероскедасти-чности</vt:lpstr>
      <vt:lpstr>Описание тестов</vt:lpstr>
      <vt:lpstr>Применение тестов в исследовании</vt:lpstr>
      <vt:lpstr>Итоговая модель</vt:lpstr>
      <vt:lpstr>После ВМНК и прогноз</vt:lpstr>
      <vt:lpstr>89,99%</vt:lpstr>
      <vt:lpstr>Заключение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ВВП? СБЕРБАНК? СВЯЗЬ?</dc:title>
  <cp:lastModifiedBy>Dmitry Stepakov</cp:lastModifiedBy>
  <cp:revision>56</cp:revision>
  <dcterms:modified xsi:type="dcterms:W3CDTF">2020-05-12T10:58:19Z</dcterms:modified>
</cp:coreProperties>
</file>